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EA7E2-F9C8-4F49-95B4-C923A988559A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79FC7-BA55-4D27-82E1-4C6850DDE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DE1AD-CB46-4A95-86C9-66B7912C7F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1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E7B1D-3C78-0E26-4AB7-8FE31C3B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745819-08A2-EBA9-A0A5-9AB9D1EA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D63499-40AA-3CA8-5776-A228EE9F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4EB12-E98A-BD76-2626-6150BFB6C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FE7D4-F423-8E32-6E57-D99321D0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00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C3499-106F-2784-13AD-7AEADCE0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249512-BC84-0FE5-916A-758A0433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184B1A-B31E-BDDA-783B-BBAF15AA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3EA91-10EB-FFD4-4C08-DF17B014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9DE10-E900-2CA4-606F-7B19D0D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5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96F5E7-BECF-1CFD-61EA-42999102B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868BAE-2688-49FF-8253-5575E6E5A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5F70BC-0FF9-4E4F-739A-0E5B40F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08391-0053-C70F-649D-08B45559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6617A-1D85-73AA-94EE-C7D78E0C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8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6E205-BAB7-5BEA-18DE-FC2F91B9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06401-CFFB-7AF4-DDF6-342AE4F4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2E0EE-11F2-D01B-AE6D-6F963706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DFACB-ABAA-A52B-D6E7-DDD5C183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3D3F4-780C-AD03-4C23-D04193F6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3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1CC78-AA34-A7C0-587A-DA3D5DE5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1D359-2128-549D-9098-72E66B5E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80502F-9DA0-B64F-4F5F-F5CB55B5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E96044-6132-3673-E6A3-90172256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39486A-99CE-3DF9-ECDD-4ECF872F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3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3BC10-AC87-D622-19F2-F1C45122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B4945-EBE0-62CC-1A02-883360C68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20EBB-729D-8F89-7801-7D310560D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50082-A3DB-F291-18AD-F99F519C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D1CA99-6682-B337-33D2-C0C04429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72990-25B3-659D-FFA3-ABE8A031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63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D5B2E-75F8-EACC-9E0E-12133F9F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52F34-9E5E-7137-8ECB-4AD39CAAB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7AC7A7-0326-DEB8-EB7C-88E8455CD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3ADB5B-7991-031E-6D05-A61F490A9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40A055-77C5-23DD-42C1-63392904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17B900-8350-D3CB-1A38-EBB8E19A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0F15B8-57C8-8546-FBDF-28796A11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F0A994-87A1-A8F1-3106-8D7662ED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05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23A4E-ED06-0CF6-5C3C-8D19F74C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A8F549-891E-3976-4F74-5655444F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418AE2-4536-5286-2F76-BD9DFF02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2AC57-25F4-C88A-9887-7ACDFF72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5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D885D2-5645-5C68-6B37-6E4074DD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158173-0E03-E7F0-AC6D-2745BC2E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1684B-2071-F387-3391-CEA9FA52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38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5D29B-780E-5AE6-A7E3-4703EA39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6F4F4-709B-9CE5-8FEF-309C3EC9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5FB41C-8825-3BB1-E283-CA14BEFB4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DCCD16-366B-B5DE-7B88-045A08EE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A59492-45B7-169B-DA96-E54FA88D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99BB0-89B9-EAD2-8F2C-5C7AF4DA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6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111EA-1F89-FE04-E2DF-B5969FB4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54100A-8C0F-D7AA-382E-3CA4DC893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81D49C-E539-BD2E-6727-EBF369C1E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B38188-502D-B6D0-A4B6-3C576939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E18E8E-3E9A-3A93-D0C3-4ACE83B9F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8C2853-D4E9-71BC-8D2A-E934C00F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1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880A39-733C-E2C5-1AF1-1445A602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F0D08D-2BB3-BA2E-AF7E-B12D0BFA5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F4B9EF-3963-FDE8-1507-C0858E538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51B56-A08C-4057-996F-7A40CF83EF2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4F5E7-C180-81E6-CB65-3BDF3DF85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5AF8B-B971-0728-BFCD-A8E9FA885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A152F-CE43-49E0-9F19-5FD272A97C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Maslow%27s_hierarchy_of_need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C7FF3FE5-1A2B-2DD0-83E7-A71B2180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121" y="1428754"/>
            <a:ext cx="5334000" cy="40005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657A7804-E8EF-41C2-2CB1-28C383816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61" y="1055383"/>
            <a:ext cx="5845564" cy="44284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CC23C2-B3D1-B7A3-DFEC-460B74B961D5}"/>
              </a:ext>
            </a:extLst>
          </p:cNvPr>
          <p:cNvSpPr txBox="1"/>
          <p:nvPr/>
        </p:nvSpPr>
        <p:spPr>
          <a:xfrm>
            <a:off x="4121426" y="54878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Maslow's hierarchy of needs - Wikipedia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63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B90B4C5-077F-2150-E0AE-F47C9E67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6" y="1295999"/>
            <a:ext cx="4794438" cy="36511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A33465-C2E7-7613-CDAF-BB41EC9E5482}"/>
              </a:ext>
            </a:extLst>
          </p:cNvPr>
          <p:cNvSpPr/>
          <p:nvPr/>
        </p:nvSpPr>
        <p:spPr>
          <a:xfrm>
            <a:off x="5854890" y="4312693"/>
            <a:ext cx="1446662" cy="327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6CC652-0DC1-A1FA-F48D-2EC23CC66E54}"/>
              </a:ext>
            </a:extLst>
          </p:cNvPr>
          <p:cNvSpPr/>
          <p:nvPr/>
        </p:nvSpPr>
        <p:spPr>
          <a:xfrm>
            <a:off x="5854890" y="3848669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数据链路层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6AA7A1-7F84-2D33-B001-D6BF44DD6472}"/>
              </a:ext>
            </a:extLst>
          </p:cNvPr>
          <p:cNvSpPr/>
          <p:nvPr/>
        </p:nvSpPr>
        <p:spPr>
          <a:xfrm>
            <a:off x="5854890" y="3359624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358D02-E67B-D379-4950-138A7C604149}"/>
              </a:ext>
            </a:extLst>
          </p:cNvPr>
          <p:cNvSpPr/>
          <p:nvPr/>
        </p:nvSpPr>
        <p:spPr>
          <a:xfrm>
            <a:off x="5854890" y="2870579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传输层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48609F-3189-7BD9-2E29-C48C48247E08}"/>
              </a:ext>
            </a:extLst>
          </p:cNvPr>
          <p:cNvSpPr/>
          <p:nvPr/>
        </p:nvSpPr>
        <p:spPr>
          <a:xfrm>
            <a:off x="5854890" y="1501254"/>
            <a:ext cx="1446662" cy="1269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60D0DF-B420-02B3-8AA9-5A0F208F1580}"/>
              </a:ext>
            </a:extLst>
          </p:cNvPr>
          <p:cNvSpPr/>
          <p:nvPr/>
        </p:nvSpPr>
        <p:spPr>
          <a:xfrm>
            <a:off x="8846025" y="3359624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819B09-C33B-EFCF-9949-8D4ECC158E61}"/>
              </a:ext>
            </a:extLst>
          </p:cNvPr>
          <p:cNvSpPr/>
          <p:nvPr/>
        </p:nvSpPr>
        <p:spPr>
          <a:xfrm>
            <a:off x="8846025" y="2870579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传输层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C6EA76-5BEC-01B5-EF3F-89DE166A6151}"/>
              </a:ext>
            </a:extLst>
          </p:cNvPr>
          <p:cNvSpPr/>
          <p:nvPr/>
        </p:nvSpPr>
        <p:spPr>
          <a:xfrm>
            <a:off x="8846025" y="1501254"/>
            <a:ext cx="1446662" cy="1269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EBDA14-A581-FDBC-13D8-B7123BCE8D81}"/>
              </a:ext>
            </a:extLst>
          </p:cNvPr>
          <p:cNvSpPr/>
          <p:nvPr/>
        </p:nvSpPr>
        <p:spPr>
          <a:xfrm>
            <a:off x="8846025" y="3848669"/>
            <a:ext cx="1446662" cy="791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网络访问层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27C6D2-FDB1-50C0-327A-94AE08ECEBA6}"/>
              </a:ext>
            </a:extLst>
          </p:cNvPr>
          <p:cNvSpPr txBox="1"/>
          <p:nvPr/>
        </p:nvSpPr>
        <p:spPr>
          <a:xfrm>
            <a:off x="1999397" y="4947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七层模型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61C1B9-EF5F-EC92-F23A-51961E06946B}"/>
              </a:ext>
            </a:extLst>
          </p:cNvPr>
          <p:cNvSpPr txBox="1"/>
          <p:nvPr/>
        </p:nvSpPr>
        <p:spPr>
          <a:xfrm>
            <a:off x="6024223" y="4947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五层模型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2B1478-59E2-19B5-191C-0BC877AB6580}"/>
              </a:ext>
            </a:extLst>
          </p:cNvPr>
          <p:cNvSpPr txBox="1"/>
          <p:nvPr/>
        </p:nvSpPr>
        <p:spPr>
          <a:xfrm>
            <a:off x="9015358" y="4947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四层模型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EB5ACF-35CD-6683-B83B-F8A663B745F0}"/>
              </a:ext>
            </a:extLst>
          </p:cNvPr>
          <p:cNvSpPr txBox="1"/>
          <p:nvPr/>
        </p:nvSpPr>
        <p:spPr>
          <a:xfrm>
            <a:off x="4608395" y="8766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不同的计算机网络模型</a:t>
            </a:r>
          </a:p>
        </p:txBody>
      </p:sp>
    </p:spTree>
    <p:extLst>
      <p:ext uri="{BB962C8B-B14F-4D97-AF65-F5344CB8AC3E}">
        <p14:creationId xmlns:p14="http://schemas.microsoft.com/office/powerpoint/2010/main" val="312206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E00E1DB-808A-C4DC-5A54-436524E391C2}"/>
              </a:ext>
            </a:extLst>
          </p:cNvPr>
          <p:cNvSpPr/>
          <p:nvPr/>
        </p:nvSpPr>
        <p:spPr>
          <a:xfrm>
            <a:off x="2164160" y="4233180"/>
            <a:ext cx="1446662" cy="327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F128A8-954B-3310-E769-9029142359E6}"/>
              </a:ext>
            </a:extLst>
          </p:cNvPr>
          <p:cNvSpPr/>
          <p:nvPr/>
        </p:nvSpPr>
        <p:spPr>
          <a:xfrm>
            <a:off x="2164160" y="3769156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数据链路层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852EB1-70E6-8F19-E1D4-A479BE0F6F14}"/>
              </a:ext>
            </a:extLst>
          </p:cNvPr>
          <p:cNvSpPr/>
          <p:nvPr/>
        </p:nvSpPr>
        <p:spPr>
          <a:xfrm>
            <a:off x="2164160" y="3280111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51DE96-3F4C-BA11-100D-E969EB3D2E74}"/>
              </a:ext>
            </a:extLst>
          </p:cNvPr>
          <p:cNvSpPr/>
          <p:nvPr/>
        </p:nvSpPr>
        <p:spPr>
          <a:xfrm>
            <a:off x="2164160" y="2791066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传输层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590BF1-26AE-A6C9-41A8-B8B8E7F6869D}"/>
              </a:ext>
            </a:extLst>
          </p:cNvPr>
          <p:cNvSpPr/>
          <p:nvPr/>
        </p:nvSpPr>
        <p:spPr>
          <a:xfrm>
            <a:off x="2164160" y="1421741"/>
            <a:ext cx="1446662" cy="1269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9EF357-AEA4-D38F-C6FA-CBFCE7B96410}"/>
              </a:ext>
            </a:extLst>
          </p:cNvPr>
          <p:cNvSpPr/>
          <p:nvPr/>
        </p:nvSpPr>
        <p:spPr>
          <a:xfrm>
            <a:off x="6888560" y="4233180"/>
            <a:ext cx="1446662" cy="327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903CDC-6ACE-705B-393B-24C540B6B593}"/>
              </a:ext>
            </a:extLst>
          </p:cNvPr>
          <p:cNvSpPr/>
          <p:nvPr/>
        </p:nvSpPr>
        <p:spPr>
          <a:xfrm>
            <a:off x="6888560" y="3769156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数据链路层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B311C4-49C6-F8C8-3804-EB91F5F3679A}"/>
              </a:ext>
            </a:extLst>
          </p:cNvPr>
          <p:cNvSpPr/>
          <p:nvPr/>
        </p:nvSpPr>
        <p:spPr>
          <a:xfrm>
            <a:off x="6888560" y="3280111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FDAEE9-2873-C6F4-A376-3C790047F72B}"/>
              </a:ext>
            </a:extLst>
          </p:cNvPr>
          <p:cNvSpPr/>
          <p:nvPr/>
        </p:nvSpPr>
        <p:spPr>
          <a:xfrm>
            <a:off x="6888560" y="2791066"/>
            <a:ext cx="1446662" cy="3889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传输层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5F5857-B46A-5051-F4C4-7F98915D4F1E}"/>
              </a:ext>
            </a:extLst>
          </p:cNvPr>
          <p:cNvSpPr/>
          <p:nvPr/>
        </p:nvSpPr>
        <p:spPr>
          <a:xfrm>
            <a:off x="6888560" y="1421741"/>
            <a:ext cx="1446662" cy="1269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C68809E-CB3F-C2E2-5C57-CB0CED3EDD36}"/>
              </a:ext>
            </a:extLst>
          </p:cNvPr>
          <p:cNvCxnSpPr>
            <a:cxnSpLocks/>
          </p:cNvCxnSpPr>
          <p:nvPr/>
        </p:nvCxnSpPr>
        <p:spPr>
          <a:xfrm>
            <a:off x="3783496" y="1421741"/>
            <a:ext cx="0" cy="3190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38B166B-9CE8-265E-EE93-DB5C92348008}"/>
              </a:ext>
            </a:extLst>
          </p:cNvPr>
          <p:cNvSpPr/>
          <p:nvPr/>
        </p:nvSpPr>
        <p:spPr>
          <a:xfrm>
            <a:off x="3342867" y="1034213"/>
            <a:ext cx="881257" cy="388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D11ECD7-2F25-2C08-CC89-2A8BABB2196C}"/>
              </a:ext>
            </a:extLst>
          </p:cNvPr>
          <p:cNvCxnSpPr>
            <a:cxnSpLocks/>
          </p:cNvCxnSpPr>
          <p:nvPr/>
        </p:nvCxnSpPr>
        <p:spPr>
          <a:xfrm>
            <a:off x="3770391" y="4560726"/>
            <a:ext cx="29948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E1F6B09-E38E-6D92-145E-FBB10AACBDA0}"/>
              </a:ext>
            </a:extLst>
          </p:cNvPr>
          <p:cNvCxnSpPr>
            <a:cxnSpLocks/>
          </p:cNvCxnSpPr>
          <p:nvPr/>
        </p:nvCxnSpPr>
        <p:spPr>
          <a:xfrm flipV="1">
            <a:off x="6765235" y="1421741"/>
            <a:ext cx="0" cy="3138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6B6B280-F076-4CDB-D8CF-FDB3F290A07A}"/>
              </a:ext>
            </a:extLst>
          </p:cNvPr>
          <p:cNvSpPr/>
          <p:nvPr/>
        </p:nvSpPr>
        <p:spPr>
          <a:xfrm>
            <a:off x="6324606" y="1027093"/>
            <a:ext cx="881257" cy="388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A2F566-D60A-C084-54EE-D8E0AFBC9E99}"/>
              </a:ext>
            </a:extLst>
          </p:cNvPr>
          <p:cNvSpPr/>
          <p:nvPr/>
        </p:nvSpPr>
        <p:spPr>
          <a:xfrm>
            <a:off x="2347910" y="4938116"/>
            <a:ext cx="1079162" cy="327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C202F3F-A2E2-D2A2-9D4B-D41C37283206}"/>
              </a:ext>
            </a:extLst>
          </p:cNvPr>
          <p:cNvSpPr/>
          <p:nvPr/>
        </p:nvSpPr>
        <p:spPr>
          <a:xfrm>
            <a:off x="7072310" y="4983509"/>
            <a:ext cx="1079162" cy="327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</a:t>
            </a:r>
          </a:p>
        </p:txBody>
      </p:sp>
    </p:spTree>
    <p:extLst>
      <p:ext uri="{BB962C8B-B14F-4D97-AF65-F5344CB8AC3E}">
        <p14:creationId xmlns:p14="http://schemas.microsoft.com/office/powerpoint/2010/main" val="347285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76EEB3FD-C667-941D-84CA-F3B8D7B32E00}"/>
              </a:ext>
            </a:extLst>
          </p:cNvPr>
          <p:cNvGrpSpPr/>
          <p:nvPr/>
        </p:nvGrpSpPr>
        <p:grpSpPr>
          <a:xfrm>
            <a:off x="1947066" y="1500342"/>
            <a:ext cx="3787254" cy="658584"/>
            <a:chOff x="362662" y="1084997"/>
            <a:chExt cx="3787254" cy="65858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A5B489-4083-C130-8148-E4F3F1D3AC1D}"/>
                </a:ext>
              </a:extLst>
            </p:cNvPr>
            <p:cNvSpPr/>
            <p:nvPr/>
          </p:nvSpPr>
          <p:spPr>
            <a:xfrm>
              <a:off x="682389" y="138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A25CF11-A22F-A4A3-FC35-0553EF176DAD}"/>
                </a:ext>
              </a:extLst>
            </p:cNvPr>
            <p:cNvCxnSpPr/>
            <p:nvPr/>
          </p:nvCxnSpPr>
          <p:spPr>
            <a:xfrm>
              <a:off x="362662" y="1084997"/>
              <a:ext cx="37872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DD3ADEA-B943-BF5A-6806-186DF954A656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862389" y="1084997"/>
              <a:ext cx="0" cy="298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4B51EE-0BBF-6727-F352-E683719C2829}"/>
                </a:ext>
              </a:extLst>
            </p:cNvPr>
            <p:cNvSpPr/>
            <p:nvPr/>
          </p:nvSpPr>
          <p:spPr>
            <a:xfrm>
              <a:off x="1379339" y="138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618ACF6-E0F0-4669-ADE5-34C85DEC6CBB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1559339" y="1084997"/>
              <a:ext cx="0" cy="298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61BCA83-2C94-BC6B-3716-885AABE5EE74}"/>
                </a:ext>
              </a:extLst>
            </p:cNvPr>
            <p:cNvSpPr/>
            <p:nvPr/>
          </p:nvSpPr>
          <p:spPr>
            <a:xfrm>
              <a:off x="2076289" y="138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3B70D78-5C33-CAA4-A579-1B97456F4DAF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6289" y="1084997"/>
              <a:ext cx="0" cy="298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AF12B28-896B-E43E-DC9B-18AFC73C77C3}"/>
                </a:ext>
              </a:extLst>
            </p:cNvPr>
            <p:cNvSpPr/>
            <p:nvPr/>
          </p:nvSpPr>
          <p:spPr>
            <a:xfrm>
              <a:off x="2773239" y="138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343F022-F749-718C-3172-2F947890D9EF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953239" y="1084997"/>
              <a:ext cx="0" cy="298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913B6B7-BA73-4737-9BFA-C3A4CCF05BBC}"/>
                </a:ext>
              </a:extLst>
            </p:cNvPr>
            <p:cNvSpPr/>
            <p:nvPr/>
          </p:nvSpPr>
          <p:spPr>
            <a:xfrm>
              <a:off x="3470189" y="138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B2B5A0C-6684-020E-D9FE-DF2495C27B2D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3650189" y="1084997"/>
              <a:ext cx="0" cy="298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A315AB3-319F-310F-32FD-76AA8F8208AE}"/>
              </a:ext>
            </a:extLst>
          </p:cNvPr>
          <p:cNvSpPr txBox="1"/>
          <p:nvPr/>
        </p:nvSpPr>
        <p:spPr>
          <a:xfrm>
            <a:off x="3286695" y="2418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总线拓扑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8490066-E181-0F3F-463F-09BFB51179E0}"/>
              </a:ext>
            </a:extLst>
          </p:cNvPr>
          <p:cNvGrpSpPr/>
          <p:nvPr/>
        </p:nvGrpSpPr>
        <p:grpSpPr>
          <a:xfrm>
            <a:off x="8515267" y="1016756"/>
            <a:ext cx="1933900" cy="1322170"/>
            <a:chOff x="7345136" y="781411"/>
            <a:chExt cx="1933900" cy="132217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A0811CC-8E21-3817-010C-47D53F93EABF}"/>
                </a:ext>
              </a:extLst>
            </p:cNvPr>
            <p:cNvSpPr/>
            <p:nvPr/>
          </p:nvSpPr>
          <p:spPr>
            <a:xfrm>
              <a:off x="8161255" y="78141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91E9D5-709E-83C2-97E6-9C81097010EA}"/>
                </a:ext>
              </a:extLst>
            </p:cNvPr>
            <p:cNvSpPr/>
            <p:nvPr/>
          </p:nvSpPr>
          <p:spPr>
            <a:xfrm>
              <a:off x="8919036" y="1144902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05A869B-6D15-02F5-5C55-0148A8B9868F}"/>
                </a:ext>
              </a:extLst>
            </p:cNvPr>
            <p:cNvSpPr/>
            <p:nvPr/>
          </p:nvSpPr>
          <p:spPr>
            <a:xfrm>
              <a:off x="7345136" y="114141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C4861BC-CF52-61E5-5F48-C83D7952F934}"/>
                </a:ext>
              </a:extLst>
            </p:cNvPr>
            <p:cNvSpPr/>
            <p:nvPr/>
          </p:nvSpPr>
          <p:spPr>
            <a:xfrm>
              <a:off x="7763474" y="174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E7BB760-ADB7-9B10-1D6F-E686F7BC6D9C}"/>
                </a:ext>
              </a:extLst>
            </p:cNvPr>
            <p:cNvSpPr/>
            <p:nvPr/>
          </p:nvSpPr>
          <p:spPr>
            <a:xfrm>
              <a:off x="8596084" y="174358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9EEEB3A-3A4D-2187-656B-083D26705681}"/>
                </a:ext>
              </a:extLst>
            </p:cNvPr>
            <p:cNvCxnSpPr>
              <a:cxnSpLocks/>
              <a:stCxn id="29" idx="1"/>
              <a:endCxn id="31" idx="3"/>
            </p:cNvCxnSpPr>
            <p:nvPr/>
          </p:nvCxnSpPr>
          <p:spPr>
            <a:xfrm flipH="1">
              <a:off x="7705136" y="961411"/>
              <a:ext cx="456119" cy="36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9FB61C2-436C-396C-4F11-90CD60D6EDCB}"/>
                </a:ext>
              </a:extLst>
            </p:cNvPr>
            <p:cNvCxnSpPr>
              <a:cxnSpLocks/>
              <a:stCxn id="31" idx="2"/>
              <a:endCxn id="32" idx="1"/>
            </p:cNvCxnSpPr>
            <p:nvPr/>
          </p:nvCxnSpPr>
          <p:spPr>
            <a:xfrm>
              <a:off x="7525136" y="1501411"/>
              <a:ext cx="238338" cy="4221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DF03150-A99D-5F7E-62ED-45C3324358D0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8123474" y="1923581"/>
              <a:ext cx="4726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AFA869D-27F4-D961-1474-0D97B6D379D3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8521255" y="961411"/>
              <a:ext cx="397781" cy="3634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5A477-3DDD-DBE1-B089-543AD4C4664C}"/>
                </a:ext>
              </a:extLst>
            </p:cNvPr>
            <p:cNvCxnSpPr>
              <a:cxnSpLocks/>
              <a:stCxn id="33" idx="3"/>
              <a:endCxn id="30" idx="2"/>
            </p:cNvCxnSpPr>
            <p:nvPr/>
          </p:nvCxnSpPr>
          <p:spPr>
            <a:xfrm flipV="1">
              <a:off x="8956084" y="1504902"/>
              <a:ext cx="142952" cy="41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B2BCB769-D224-008C-3054-7A1187BA3B18}"/>
              </a:ext>
            </a:extLst>
          </p:cNvPr>
          <p:cNvSpPr txBox="1"/>
          <p:nvPr/>
        </p:nvSpPr>
        <p:spPr>
          <a:xfrm>
            <a:off x="8982997" y="2485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环形拓扑</a:t>
            </a: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B2793E7-D003-3299-78DD-D8015F49EDE0}"/>
              </a:ext>
            </a:extLst>
          </p:cNvPr>
          <p:cNvGrpSpPr/>
          <p:nvPr/>
        </p:nvGrpSpPr>
        <p:grpSpPr>
          <a:xfrm>
            <a:off x="1719522" y="3872552"/>
            <a:ext cx="2190443" cy="1674483"/>
            <a:chOff x="689116" y="3429000"/>
            <a:chExt cx="2190443" cy="1674483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303D536-C603-6D1D-4683-28FB52F47A41}"/>
                </a:ext>
              </a:extLst>
            </p:cNvPr>
            <p:cNvSpPr/>
            <p:nvPr/>
          </p:nvSpPr>
          <p:spPr>
            <a:xfrm>
              <a:off x="689116" y="4099487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A80B365-CC0A-0643-83E1-10EB449DF546}"/>
                </a:ext>
              </a:extLst>
            </p:cNvPr>
            <p:cNvSpPr/>
            <p:nvPr/>
          </p:nvSpPr>
          <p:spPr>
            <a:xfrm>
              <a:off x="1596387" y="3429000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D2FF500-A02D-A467-7B45-1EC4DB1F3758}"/>
                </a:ext>
              </a:extLst>
            </p:cNvPr>
            <p:cNvSpPr/>
            <p:nvPr/>
          </p:nvSpPr>
          <p:spPr>
            <a:xfrm>
              <a:off x="2085001" y="4743483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86BB1F5-BA7C-E576-BE88-C5E936CB0B43}"/>
                </a:ext>
              </a:extLst>
            </p:cNvPr>
            <p:cNvSpPr/>
            <p:nvPr/>
          </p:nvSpPr>
          <p:spPr>
            <a:xfrm>
              <a:off x="2519559" y="408925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DCAF198-7D77-67DE-ADC7-9344EA00E073}"/>
                </a:ext>
              </a:extLst>
            </p:cNvPr>
            <p:cNvSpPr/>
            <p:nvPr/>
          </p:nvSpPr>
          <p:spPr>
            <a:xfrm>
              <a:off x="1153981" y="4743483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4654E0A7-8D8C-9FF2-16F6-93B4E4692F0A}"/>
                </a:ext>
              </a:extLst>
            </p:cNvPr>
            <p:cNvSpPr/>
            <p:nvPr/>
          </p:nvSpPr>
          <p:spPr>
            <a:xfrm>
              <a:off x="1596387" y="4099487"/>
              <a:ext cx="360000" cy="3600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79224F1E-D9EB-0B76-5829-CCB9C9830B15}"/>
                </a:ext>
              </a:extLst>
            </p:cNvPr>
            <p:cNvCxnSpPr>
              <a:cxnSpLocks/>
              <a:stCxn id="73" idx="0"/>
              <a:endCxn id="69" idx="2"/>
            </p:cNvCxnSpPr>
            <p:nvPr/>
          </p:nvCxnSpPr>
          <p:spPr>
            <a:xfrm flipV="1">
              <a:off x="1776387" y="3789000"/>
              <a:ext cx="0" cy="3104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AE058A29-4660-FBF2-9AE0-0C6606488FCE}"/>
                </a:ext>
              </a:extLst>
            </p:cNvPr>
            <p:cNvCxnSpPr>
              <a:cxnSpLocks/>
              <a:stCxn id="73" idx="2"/>
              <a:endCxn id="68" idx="3"/>
            </p:cNvCxnSpPr>
            <p:nvPr/>
          </p:nvCxnSpPr>
          <p:spPr>
            <a:xfrm flipH="1">
              <a:off x="1049116" y="4279487"/>
              <a:ext cx="5472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2AD08A6-08A9-4532-5DDA-42C4E9F6B50C}"/>
                </a:ext>
              </a:extLst>
            </p:cNvPr>
            <p:cNvCxnSpPr>
              <a:cxnSpLocks/>
              <a:stCxn id="71" idx="1"/>
              <a:endCxn id="73" idx="6"/>
            </p:cNvCxnSpPr>
            <p:nvPr/>
          </p:nvCxnSpPr>
          <p:spPr>
            <a:xfrm flipH="1">
              <a:off x="1956387" y="4269251"/>
              <a:ext cx="563172" cy="102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6E69A90-D296-AE29-7623-6A6AFA530960}"/>
                </a:ext>
              </a:extLst>
            </p:cNvPr>
            <p:cNvCxnSpPr>
              <a:cxnSpLocks/>
              <a:stCxn id="72" idx="0"/>
              <a:endCxn id="73" idx="3"/>
            </p:cNvCxnSpPr>
            <p:nvPr/>
          </p:nvCxnSpPr>
          <p:spPr>
            <a:xfrm flipV="1">
              <a:off x="1333981" y="4406766"/>
              <a:ext cx="315127" cy="336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8B2AC99-D77F-6887-891D-D9027AF44C41}"/>
                </a:ext>
              </a:extLst>
            </p:cNvPr>
            <p:cNvCxnSpPr>
              <a:cxnSpLocks/>
              <a:stCxn id="70" idx="0"/>
              <a:endCxn id="73" idx="5"/>
            </p:cNvCxnSpPr>
            <p:nvPr/>
          </p:nvCxnSpPr>
          <p:spPr>
            <a:xfrm flipH="1" flipV="1">
              <a:off x="1903666" y="4406766"/>
              <a:ext cx="361335" cy="336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285F15B4-848D-EA80-1D04-C171F9F60EF2}"/>
              </a:ext>
            </a:extLst>
          </p:cNvPr>
          <p:cNvSpPr txBox="1"/>
          <p:nvPr/>
        </p:nvSpPr>
        <p:spPr>
          <a:xfrm>
            <a:off x="2256445" y="5752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星形拓扑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B02B5D4F-2037-44C1-FDD2-B0625E201373}"/>
              </a:ext>
            </a:extLst>
          </p:cNvPr>
          <p:cNvGrpSpPr/>
          <p:nvPr/>
        </p:nvGrpSpPr>
        <p:grpSpPr>
          <a:xfrm>
            <a:off x="5321617" y="3867171"/>
            <a:ext cx="2397009" cy="1686769"/>
            <a:chOff x="4291211" y="3423619"/>
            <a:chExt cx="2397009" cy="1686769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9E78C9E-3584-DBB4-FC0E-6FB1036D96A8}"/>
                </a:ext>
              </a:extLst>
            </p:cNvPr>
            <p:cNvSpPr/>
            <p:nvPr/>
          </p:nvSpPr>
          <p:spPr>
            <a:xfrm>
              <a:off x="5297205" y="3423619"/>
              <a:ext cx="360000" cy="3600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ADCB1FEB-109D-BE4A-7163-BD74A53DEF8D}"/>
                </a:ext>
              </a:extLst>
            </p:cNvPr>
            <p:cNvSpPr/>
            <p:nvPr/>
          </p:nvSpPr>
          <p:spPr>
            <a:xfrm>
              <a:off x="4651211" y="4046766"/>
              <a:ext cx="360000" cy="3600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EB843EF1-4F25-8DA0-5EEE-E2AD49B28639}"/>
                </a:ext>
              </a:extLst>
            </p:cNvPr>
            <p:cNvSpPr/>
            <p:nvPr/>
          </p:nvSpPr>
          <p:spPr>
            <a:xfrm>
              <a:off x="5968220" y="4046766"/>
              <a:ext cx="360000" cy="36000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11D98D6-5785-3413-9460-7BC3505FA6B5}"/>
                </a:ext>
              </a:extLst>
            </p:cNvPr>
            <p:cNvSpPr/>
            <p:nvPr/>
          </p:nvSpPr>
          <p:spPr>
            <a:xfrm>
              <a:off x="4291211" y="4743483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6861E1C-6696-53E1-9D7B-25BCE0943573}"/>
                </a:ext>
              </a:extLst>
            </p:cNvPr>
            <p:cNvSpPr/>
            <p:nvPr/>
          </p:nvSpPr>
          <p:spPr>
            <a:xfrm>
              <a:off x="5011211" y="4743483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05DAE4DE-EE43-F7EB-EA92-76B9F7FAAA63}"/>
                </a:ext>
              </a:extLst>
            </p:cNvPr>
            <p:cNvSpPr/>
            <p:nvPr/>
          </p:nvSpPr>
          <p:spPr>
            <a:xfrm>
              <a:off x="5608220" y="4743483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0E53D79-8759-BBD2-50D7-B772EA4A35F9}"/>
                </a:ext>
              </a:extLst>
            </p:cNvPr>
            <p:cNvSpPr/>
            <p:nvPr/>
          </p:nvSpPr>
          <p:spPr>
            <a:xfrm>
              <a:off x="6328220" y="4750388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5774E576-0666-778F-CE40-6A66D88344B9}"/>
                </a:ext>
              </a:extLst>
            </p:cNvPr>
            <p:cNvSpPr/>
            <p:nvPr/>
          </p:nvSpPr>
          <p:spPr>
            <a:xfrm>
              <a:off x="5297205" y="408355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2515DA6B-B605-1993-7943-D763D5BE1713}"/>
                </a:ext>
              </a:extLst>
            </p:cNvPr>
            <p:cNvCxnSpPr>
              <a:cxnSpLocks/>
              <a:stCxn id="99" idx="3"/>
              <a:endCxn id="100" idx="7"/>
            </p:cNvCxnSpPr>
            <p:nvPr/>
          </p:nvCxnSpPr>
          <p:spPr>
            <a:xfrm flipH="1">
              <a:off x="4958490" y="3730898"/>
              <a:ext cx="391436" cy="3685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F641BA90-F2E5-BCDA-6676-C5FDA0B27B84}"/>
                </a:ext>
              </a:extLst>
            </p:cNvPr>
            <p:cNvCxnSpPr>
              <a:cxnSpLocks/>
              <a:stCxn id="101" idx="1"/>
              <a:endCxn id="99" idx="5"/>
            </p:cNvCxnSpPr>
            <p:nvPr/>
          </p:nvCxnSpPr>
          <p:spPr>
            <a:xfrm flipH="1" flipV="1">
              <a:off x="5604484" y="3730898"/>
              <a:ext cx="416457" cy="3685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BBD30F6-824C-D4A8-860D-B16B83A66AF8}"/>
                </a:ext>
              </a:extLst>
            </p:cNvPr>
            <p:cNvCxnSpPr>
              <a:cxnSpLocks/>
              <a:stCxn id="100" idx="3"/>
              <a:endCxn id="102" idx="0"/>
            </p:cNvCxnSpPr>
            <p:nvPr/>
          </p:nvCxnSpPr>
          <p:spPr>
            <a:xfrm flipH="1">
              <a:off x="4471211" y="4354045"/>
              <a:ext cx="232721" cy="389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63621989-8FFB-68CF-8CC8-35FCF8882AE9}"/>
                </a:ext>
              </a:extLst>
            </p:cNvPr>
            <p:cNvCxnSpPr>
              <a:cxnSpLocks/>
              <a:stCxn id="100" idx="5"/>
              <a:endCxn id="103" idx="0"/>
            </p:cNvCxnSpPr>
            <p:nvPr/>
          </p:nvCxnSpPr>
          <p:spPr>
            <a:xfrm>
              <a:off x="4958490" y="4354045"/>
              <a:ext cx="232721" cy="389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9ABAFE19-389B-B556-6666-2EB2F28E6FD2}"/>
                </a:ext>
              </a:extLst>
            </p:cNvPr>
            <p:cNvCxnSpPr>
              <a:cxnSpLocks/>
              <a:stCxn id="99" idx="4"/>
              <a:endCxn id="106" idx="0"/>
            </p:cNvCxnSpPr>
            <p:nvPr/>
          </p:nvCxnSpPr>
          <p:spPr>
            <a:xfrm>
              <a:off x="5477205" y="3783619"/>
              <a:ext cx="0" cy="2999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C20813A4-DF84-DBD2-C388-2108B899F26E}"/>
                </a:ext>
              </a:extLst>
            </p:cNvPr>
            <p:cNvCxnSpPr>
              <a:cxnSpLocks/>
              <a:stCxn id="101" idx="3"/>
              <a:endCxn id="104" idx="0"/>
            </p:cNvCxnSpPr>
            <p:nvPr/>
          </p:nvCxnSpPr>
          <p:spPr>
            <a:xfrm flipH="1">
              <a:off x="5788220" y="4354045"/>
              <a:ext cx="232721" cy="389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EE4E80B5-2470-892D-AF21-EAFA019D0E1C}"/>
                </a:ext>
              </a:extLst>
            </p:cNvPr>
            <p:cNvCxnSpPr>
              <a:cxnSpLocks/>
              <a:stCxn id="101" idx="5"/>
              <a:endCxn id="105" idx="0"/>
            </p:cNvCxnSpPr>
            <p:nvPr/>
          </p:nvCxnSpPr>
          <p:spPr>
            <a:xfrm>
              <a:off x="6275499" y="4354045"/>
              <a:ext cx="232721" cy="396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A9426F7-B192-D613-B186-43832CFFD6A7}"/>
              </a:ext>
            </a:extLst>
          </p:cNvPr>
          <p:cNvSpPr txBox="1"/>
          <p:nvPr/>
        </p:nvSpPr>
        <p:spPr>
          <a:xfrm>
            <a:off x="5953613" y="5752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树形拓扑</a:t>
            </a: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699ED11-E41C-221C-3B51-50133F51C86F}"/>
              </a:ext>
            </a:extLst>
          </p:cNvPr>
          <p:cNvGrpSpPr/>
          <p:nvPr/>
        </p:nvGrpSpPr>
        <p:grpSpPr>
          <a:xfrm>
            <a:off x="8781388" y="3829233"/>
            <a:ext cx="2217009" cy="1724707"/>
            <a:chOff x="7210084" y="781411"/>
            <a:chExt cx="2217009" cy="1724707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851FD871-1029-7914-1C5F-873E5DE1A148}"/>
                </a:ext>
              </a:extLst>
            </p:cNvPr>
            <p:cNvSpPr/>
            <p:nvPr/>
          </p:nvSpPr>
          <p:spPr>
            <a:xfrm>
              <a:off x="8161255" y="781411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216A952E-D21A-0572-C1DA-6C1D8FB3108A}"/>
                </a:ext>
              </a:extLst>
            </p:cNvPr>
            <p:cNvSpPr/>
            <p:nvPr/>
          </p:nvSpPr>
          <p:spPr>
            <a:xfrm>
              <a:off x="9067093" y="1442496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D0391E6-6A4B-33F9-2AA6-EBAE0DE12A31}"/>
                </a:ext>
              </a:extLst>
            </p:cNvPr>
            <p:cNvSpPr/>
            <p:nvPr/>
          </p:nvSpPr>
          <p:spPr>
            <a:xfrm>
              <a:off x="7210084" y="1442496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6BC358DD-FCEB-064A-EC0F-9393623FCEB9}"/>
                </a:ext>
              </a:extLst>
            </p:cNvPr>
            <p:cNvSpPr/>
            <p:nvPr/>
          </p:nvSpPr>
          <p:spPr>
            <a:xfrm>
              <a:off x="7722301" y="2146118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176F5A86-CC45-D45B-CDA1-816D975161B4}"/>
                </a:ext>
              </a:extLst>
            </p:cNvPr>
            <p:cNvSpPr/>
            <p:nvPr/>
          </p:nvSpPr>
          <p:spPr>
            <a:xfrm>
              <a:off x="8613776" y="2146118"/>
              <a:ext cx="360000" cy="3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A1CDCDE-13E9-B6C8-6DC8-F7D2DD94AEBC}"/>
                </a:ext>
              </a:extLst>
            </p:cNvPr>
            <p:cNvCxnSpPr>
              <a:cxnSpLocks/>
              <a:stCxn id="132" idx="1"/>
              <a:endCxn id="134" idx="0"/>
            </p:cNvCxnSpPr>
            <p:nvPr/>
          </p:nvCxnSpPr>
          <p:spPr>
            <a:xfrm flipH="1">
              <a:off x="7390084" y="961411"/>
              <a:ext cx="771171" cy="48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E299F383-6BC5-A121-AE1F-646DD8374E82}"/>
                </a:ext>
              </a:extLst>
            </p:cNvPr>
            <p:cNvCxnSpPr>
              <a:cxnSpLocks/>
              <a:stCxn id="134" idx="2"/>
              <a:endCxn id="135" idx="1"/>
            </p:cNvCxnSpPr>
            <p:nvPr/>
          </p:nvCxnSpPr>
          <p:spPr>
            <a:xfrm>
              <a:off x="7390084" y="1802496"/>
              <a:ext cx="332217" cy="5236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37AFAFEE-1AC6-3204-6FC9-34ED359C882F}"/>
                </a:ext>
              </a:extLst>
            </p:cNvPr>
            <p:cNvCxnSpPr>
              <a:cxnSpLocks/>
              <a:stCxn id="135" idx="3"/>
              <a:endCxn id="136" idx="1"/>
            </p:cNvCxnSpPr>
            <p:nvPr/>
          </p:nvCxnSpPr>
          <p:spPr>
            <a:xfrm>
              <a:off x="8082301" y="2326118"/>
              <a:ext cx="5314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14443983-9313-6035-F636-3F58667B22D7}"/>
                </a:ext>
              </a:extLst>
            </p:cNvPr>
            <p:cNvCxnSpPr>
              <a:cxnSpLocks/>
              <a:stCxn id="132" idx="3"/>
              <a:endCxn id="133" idx="0"/>
            </p:cNvCxnSpPr>
            <p:nvPr/>
          </p:nvCxnSpPr>
          <p:spPr>
            <a:xfrm>
              <a:off x="8521255" y="961411"/>
              <a:ext cx="725838" cy="48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BE348885-F65A-054D-6FAF-0B2580452C40}"/>
                </a:ext>
              </a:extLst>
            </p:cNvPr>
            <p:cNvCxnSpPr>
              <a:cxnSpLocks/>
              <a:stCxn id="136" idx="3"/>
              <a:endCxn id="133" idx="2"/>
            </p:cNvCxnSpPr>
            <p:nvPr/>
          </p:nvCxnSpPr>
          <p:spPr>
            <a:xfrm flipV="1">
              <a:off x="8973776" y="1802496"/>
              <a:ext cx="273317" cy="5236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A2B15149-B369-EE81-86EC-3D8DCEED9E96}"/>
              </a:ext>
            </a:extLst>
          </p:cNvPr>
          <p:cNvCxnSpPr>
            <a:cxnSpLocks/>
            <a:stCxn id="132" idx="2"/>
            <a:endCxn id="135" idx="0"/>
          </p:cNvCxnSpPr>
          <p:nvPr/>
        </p:nvCxnSpPr>
        <p:spPr>
          <a:xfrm flipH="1">
            <a:off x="9473605" y="4189233"/>
            <a:ext cx="438954" cy="1004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60245C0E-5AB2-D8AB-87FF-0D3068A3191C}"/>
              </a:ext>
            </a:extLst>
          </p:cNvPr>
          <p:cNvCxnSpPr>
            <a:cxnSpLocks/>
            <a:stCxn id="132" idx="2"/>
            <a:endCxn id="136" idx="0"/>
          </p:cNvCxnSpPr>
          <p:nvPr/>
        </p:nvCxnSpPr>
        <p:spPr>
          <a:xfrm>
            <a:off x="9912559" y="4189233"/>
            <a:ext cx="452521" cy="1004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CAF2C544-1153-0292-9E6A-B11088217FAC}"/>
              </a:ext>
            </a:extLst>
          </p:cNvPr>
          <p:cNvCxnSpPr>
            <a:cxnSpLocks/>
            <a:stCxn id="133" idx="1"/>
            <a:endCxn id="134" idx="3"/>
          </p:cNvCxnSpPr>
          <p:nvPr/>
        </p:nvCxnSpPr>
        <p:spPr>
          <a:xfrm flipH="1">
            <a:off x="9141388" y="4670318"/>
            <a:ext cx="14970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87659454-6ED5-8CAD-D493-B2C0A8957AE7}"/>
              </a:ext>
            </a:extLst>
          </p:cNvPr>
          <p:cNvCxnSpPr>
            <a:cxnSpLocks/>
            <a:stCxn id="136" idx="0"/>
            <a:endCxn id="134" idx="3"/>
          </p:cNvCxnSpPr>
          <p:nvPr/>
        </p:nvCxnSpPr>
        <p:spPr>
          <a:xfrm flipH="1" flipV="1">
            <a:off x="9141388" y="4670318"/>
            <a:ext cx="1223692" cy="523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9F2E9FC4-F519-B294-402B-E68AD58B3731}"/>
              </a:ext>
            </a:extLst>
          </p:cNvPr>
          <p:cNvCxnSpPr>
            <a:cxnSpLocks/>
            <a:stCxn id="133" idx="1"/>
            <a:endCxn id="135" idx="0"/>
          </p:cNvCxnSpPr>
          <p:nvPr/>
        </p:nvCxnSpPr>
        <p:spPr>
          <a:xfrm flipH="1">
            <a:off x="9473605" y="4670318"/>
            <a:ext cx="1164792" cy="523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74D4290-B87F-38FD-9C66-DEFF41CD9EF9}"/>
              </a:ext>
            </a:extLst>
          </p:cNvPr>
          <p:cNvSpPr txBox="1"/>
          <p:nvPr/>
        </p:nvSpPr>
        <p:spPr>
          <a:xfrm>
            <a:off x="9341171" y="5752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网状拓扑</a:t>
            </a:r>
          </a:p>
        </p:txBody>
      </p:sp>
    </p:spTree>
    <p:extLst>
      <p:ext uri="{BB962C8B-B14F-4D97-AF65-F5344CB8AC3E}">
        <p14:creationId xmlns:p14="http://schemas.microsoft.com/office/powerpoint/2010/main" val="246184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33875CE1-342B-A734-AD1A-2D9DC3704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1" y="796062"/>
            <a:ext cx="5387807" cy="5265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A85BC95-563C-DB8E-71B6-5AEB47B09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62" y="843679"/>
            <a:ext cx="5886493" cy="5153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8FDC5DA-1276-6FFC-3715-810AA9EAA020}"/>
              </a:ext>
            </a:extLst>
          </p:cNvPr>
          <p:cNvCxnSpPr/>
          <p:nvPr/>
        </p:nvCxnSpPr>
        <p:spPr>
          <a:xfrm>
            <a:off x="6168854" y="3162486"/>
            <a:ext cx="29394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93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主机&#10;&#10;中度可信度描述已自动生成">
            <a:extLst>
              <a:ext uri="{FF2B5EF4-FFF2-40B4-BE49-F238E27FC236}">
                <a16:creationId xmlns:a16="http://schemas.microsoft.com/office/drawing/2014/main" id="{408DB115-FFC9-426C-D6F9-8B23EFAB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8" y="1351129"/>
            <a:ext cx="5255904" cy="3941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银色的机器&#10;&#10;描述已自动生成">
            <a:extLst>
              <a:ext uri="{FF2B5EF4-FFF2-40B4-BE49-F238E27FC236}">
                <a16:creationId xmlns:a16="http://schemas.microsoft.com/office/drawing/2014/main" id="{92E9EF8E-54AA-6EA4-2910-07ACD953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92" y="1351129"/>
            <a:ext cx="5255904" cy="3941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1DB131-6F3D-3537-025C-EA406FAF730B}"/>
              </a:ext>
            </a:extLst>
          </p:cNvPr>
          <p:cNvSpPr txBox="1"/>
          <p:nvPr/>
        </p:nvSpPr>
        <p:spPr>
          <a:xfrm>
            <a:off x="4989895" y="722599"/>
            <a:ext cx="22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Skin-market-sans"/>
              </a:rPr>
              <a:t>ELSA MICROLINK 56K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6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21C008FC-B808-A737-CE9A-3C9524F7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45" y="0"/>
            <a:ext cx="11728646" cy="6858000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7BC05456-3315-8026-A3BF-C60A664C9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88" y="4119570"/>
            <a:ext cx="4835857" cy="18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2FD0ACE-6CB9-B5B2-8992-D6B7136C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39" y="748024"/>
            <a:ext cx="4224070" cy="1807833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1B504623-6D85-4707-E86C-1282DD35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422" y="96532"/>
            <a:ext cx="3110819" cy="3110819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6D3C7F18-FDB0-7067-6C9E-AE7DE80FB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3" y="3283291"/>
            <a:ext cx="3070674" cy="3070674"/>
          </a:xfrm>
          <a:prstGeom prst="rect">
            <a:avLst/>
          </a:prstGeom>
        </p:spPr>
      </p:pic>
      <p:pic>
        <p:nvPicPr>
          <p:cNvPr id="11" name="图片 10" descr="图片包含 电缆, 器具, 游戏机&#10;&#10;描述已自动生成">
            <a:extLst>
              <a:ext uri="{FF2B5EF4-FFF2-40B4-BE49-F238E27FC236}">
                <a16:creationId xmlns:a16="http://schemas.microsoft.com/office/drawing/2014/main" id="{320CE3A6-2BD3-3615-462F-A41087186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3283291"/>
            <a:ext cx="3070675" cy="30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9BA983F-1730-D0E6-EBCB-DD430DA4782E}"/>
              </a:ext>
            </a:extLst>
          </p:cNvPr>
          <p:cNvSpPr/>
          <p:nvPr/>
        </p:nvSpPr>
        <p:spPr>
          <a:xfrm>
            <a:off x="1351722" y="3750365"/>
            <a:ext cx="1789043" cy="1537252"/>
          </a:xfrm>
          <a:custGeom>
            <a:avLst/>
            <a:gdLst>
              <a:gd name="connsiteX0" fmla="*/ 0 w 1789043"/>
              <a:gd name="connsiteY0" fmla="*/ 1537252 h 1537252"/>
              <a:gd name="connsiteX1" fmla="*/ 868017 w 1789043"/>
              <a:gd name="connsiteY1" fmla="*/ 543339 h 1537252"/>
              <a:gd name="connsiteX2" fmla="*/ 1789043 w 1789043"/>
              <a:gd name="connsiteY2" fmla="*/ 0 h 153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9043" h="1537252">
                <a:moveTo>
                  <a:pt x="0" y="1537252"/>
                </a:moveTo>
                <a:cubicBezTo>
                  <a:pt x="284921" y="1168400"/>
                  <a:pt x="569843" y="799548"/>
                  <a:pt x="868017" y="543339"/>
                </a:cubicBezTo>
                <a:cubicBezTo>
                  <a:pt x="1166191" y="287130"/>
                  <a:pt x="1628913" y="90556"/>
                  <a:pt x="1789043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97AEE76D-6DE6-A318-F95B-1F10380E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8" y="5162185"/>
            <a:ext cx="567178" cy="573971"/>
          </a:xfrm>
          <a:prstGeom prst="rect">
            <a:avLst/>
          </a:prstGeom>
        </p:spPr>
      </p:pic>
      <p:sp>
        <p:nvSpPr>
          <p:cNvPr id="6" name="云形 5">
            <a:extLst>
              <a:ext uri="{FF2B5EF4-FFF2-40B4-BE49-F238E27FC236}">
                <a16:creationId xmlns:a16="http://schemas.microsoft.com/office/drawing/2014/main" id="{3D143F89-DBF2-7A26-1C46-04F1C6150356}"/>
              </a:ext>
            </a:extLst>
          </p:cNvPr>
          <p:cNvSpPr/>
          <p:nvPr/>
        </p:nvSpPr>
        <p:spPr>
          <a:xfrm>
            <a:off x="4181061" y="775332"/>
            <a:ext cx="7480159" cy="3780485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internet</a:t>
            </a:r>
            <a:endParaRPr lang="zh-CN" altLang="en-US" sz="440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4D1E7AC-7A79-3D12-C29A-AE5BA3E4A303}"/>
              </a:ext>
            </a:extLst>
          </p:cNvPr>
          <p:cNvSpPr/>
          <p:nvPr/>
        </p:nvSpPr>
        <p:spPr>
          <a:xfrm>
            <a:off x="1351722" y="4910527"/>
            <a:ext cx="2882348" cy="1091444"/>
          </a:xfrm>
          <a:custGeom>
            <a:avLst/>
            <a:gdLst>
              <a:gd name="connsiteX0" fmla="*/ 2882348 w 2882348"/>
              <a:gd name="connsiteY0" fmla="*/ 85543 h 1091444"/>
              <a:gd name="connsiteX1" fmla="*/ 2392017 w 2882348"/>
              <a:gd name="connsiteY1" fmla="*/ 98795 h 1091444"/>
              <a:gd name="connsiteX2" fmla="*/ 2080591 w 2882348"/>
              <a:gd name="connsiteY2" fmla="*/ 1079456 h 1091444"/>
              <a:gd name="connsiteX3" fmla="*/ 0 w 2882348"/>
              <a:gd name="connsiteY3" fmla="*/ 635508 h 109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348" h="1091444">
                <a:moveTo>
                  <a:pt x="2882348" y="85543"/>
                </a:moveTo>
                <a:cubicBezTo>
                  <a:pt x="2703995" y="9343"/>
                  <a:pt x="2525643" y="-66857"/>
                  <a:pt x="2392017" y="98795"/>
                </a:cubicBezTo>
                <a:cubicBezTo>
                  <a:pt x="2258391" y="264447"/>
                  <a:pt x="2479260" y="990004"/>
                  <a:pt x="2080591" y="1079456"/>
                </a:cubicBezTo>
                <a:cubicBezTo>
                  <a:pt x="1681922" y="1168908"/>
                  <a:pt x="125896" y="731586"/>
                  <a:pt x="0" y="63550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卡通人物&#10;&#10;描述已自动生成">
            <a:extLst>
              <a:ext uri="{FF2B5EF4-FFF2-40B4-BE49-F238E27FC236}">
                <a16:creationId xmlns:a16="http://schemas.microsoft.com/office/drawing/2014/main" id="{A85B2F97-6D17-D29B-8E3C-10C2CD62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5685" y="3306216"/>
            <a:ext cx="1060048" cy="1086678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96778CE2-1E5A-8E7E-22EC-0A14249F7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37" y="4958840"/>
            <a:ext cx="1060048" cy="1086678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9B78F2B-4C43-7089-F2ED-5D2EA46DC70E}"/>
              </a:ext>
            </a:extLst>
          </p:cNvPr>
          <p:cNvSpPr/>
          <p:nvPr/>
        </p:nvSpPr>
        <p:spPr>
          <a:xfrm>
            <a:off x="3134139" y="2842591"/>
            <a:ext cx="1126435" cy="914400"/>
          </a:xfrm>
          <a:custGeom>
            <a:avLst/>
            <a:gdLst>
              <a:gd name="connsiteX0" fmla="*/ 0 w 1126435"/>
              <a:gd name="connsiteY0" fmla="*/ 914400 h 914400"/>
              <a:gd name="connsiteX1" fmla="*/ 642731 w 1126435"/>
              <a:gd name="connsiteY1" fmla="*/ 616226 h 914400"/>
              <a:gd name="connsiteX2" fmla="*/ 1126435 w 1126435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6435" h="914400">
                <a:moveTo>
                  <a:pt x="0" y="914400"/>
                </a:moveTo>
                <a:cubicBezTo>
                  <a:pt x="227496" y="841513"/>
                  <a:pt x="454992" y="768626"/>
                  <a:pt x="642731" y="616226"/>
                </a:cubicBezTo>
                <a:cubicBezTo>
                  <a:pt x="830470" y="463826"/>
                  <a:pt x="1071218" y="28713"/>
                  <a:pt x="1126435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B6B879D-E5DF-577B-3712-B678728C7870}"/>
              </a:ext>
            </a:extLst>
          </p:cNvPr>
          <p:cNvSpPr/>
          <p:nvPr/>
        </p:nvSpPr>
        <p:spPr>
          <a:xfrm>
            <a:off x="4220817" y="4200939"/>
            <a:ext cx="1411357" cy="791827"/>
          </a:xfrm>
          <a:custGeom>
            <a:avLst/>
            <a:gdLst>
              <a:gd name="connsiteX0" fmla="*/ 1411357 w 1411357"/>
              <a:gd name="connsiteY0" fmla="*/ 0 h 791827"/>
              <a:gd name="connsiteX1" fmla="*/ 762000 w 1411357"/>
              <a:gd name="connsiteY1" fmla="*/ 636104 h 791827"/>
              <a:gd name="connsiteX2" fmla="*/ 0 w 1411357"/>
              <a:gd name="connsiteY2" fmla="*/ 788504 h 79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1357" h="791827">
                <a:moveTo>
                  <a:pt x="1411357" y="0"/>
                </a:moveTo>
                <a:cubicBezTo>
                  <a:pt x="1204291" y="252343"/>
                  <a:pt x="997226" y="504687"/>
                  <a:pt x="762000" y="636104"/>
                </a:cubicBezTo>
                <a:cubicBezTo>
                  <a:pt x="526774" y="767521"/>
                  <a:pt x="115957" y="803965"/>
                  <a:pt x="0" y="788504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CDA9015-E64D-5237-F32C-CBD9B9AC4481}"/>
              </a:ext>
            </a:extLst>
          </p:cNvPr>
          <p:cNvSpPr txBox="1"/>
          <p:nvPr/>
        </p:nvSpPr>
        <p:spPr>
          <a:xfrm>
            <a:off x="5121965" y="5618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1A8FAB-6DDA-B28F-3C85-C06262240316}"/>
              </a:ext>
            </a:extLst>
          </p:cNvPr>
          <p:cNvSpPr txBox="1"/>
          <p:nvPr/>
        </p:nvSpPr>
        <p:spPr>
          <a:xfrm>
            <a:off x="5434598" y="5484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https://www.pixiv.net/artworks/91605874</a:t>
            </a:r>
          </a:p>
        </p:txBody>
      </p:sp>
      <p:pic>
        <p:nvPicPr>
          <p:cNvPr id="32" name="图片 31" descr="卡通人物&#10;&#10;描述已自动生成">
            <a:extLst>
              <a:ext uri="{FF2B5EF4-FFF2-40B4-BE49-F238E27FC236}">
                <a16:creationId xmlns:a16="http://schemas.microsoft.com/office/drawing/2014/main" id="{1784BDBD-3D51-4E90-9102-FFAB5933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74" y="4958840"/>
            <a:ext cx="1093305" cy="11207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5F24CC-12BA-E048-8D1E-527676FFF99B}"/>
              </a:ext>
            </a:extLst>
          </p:cNvPr>
          <p:cNvSpPr txBox="1"/>
          <p:nvPr/>
        </p:nvSpPr>
        <p:spPr>
          <a:xfrm>
            <a:off x="641149" y="44315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基于莉莉白的网络传输</a:t>
            </a:r>
          </a:p>
        </p:txBody>
      </p:sp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E7A7A18D-8D46-B737-20AF-BBB1F5466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4" y="924450"/>
            <a:ext cx="1678229" cy="2096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98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CDA9015-E64D-5237-F32C-CBD9B9AC4481}"/>
              </a:ext>
            </a:extLst>
          </p:cNvPr>
          <p:cNvSpPr txBox="1"/>
          <p:nvPr/>
        </p:nvSpPr>
        <p:spPr>
          <a:xfrm>
            <a:off x="5121965" y="5618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A94D8F-2697-9193-6972-8CBE5FECDE0B}"/>
              </a:ext>
            </a:extLst>
          </p:cNvPr>
          <p:cNvSpPr/>
          <p:nvPr/>
        </p:nvSpPr>
        <p:spPr>
          <a:xfrm>
            <a:off x="604096" y="2963885"/>
            <a:ext cx="1008070" cy="544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端系统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0990A8A-ADD6-5EAD-F993-872678D9B574}"/>
              </a:ext>
            </a:extLst>
          </p:cNvPr>
          <p:cNvGrpSpPr/>
          <p:nvPr/>
        </p:nvGrpSpPr>
        <p:grpSpPr>
          <a:xfrm>
            <a:off x="2389955" y="1345732"/>
            <a:ext cx="7480159" cy="3780485"/>
            <a:chOff x="4181061" y="775332"/>
            <a:chExt cx="7480159" cy="3780485"/>
          </a:xfrm>
        </p:grpSpPr>
        <p:sp>
          <p:nvSpPr>
            <p:cNvPr id="6" name="云形 5">
              <a:extLst>
                <a:ext uri="{FF2B5EF4-FFF2-40B4-BE49-F238E27FC236}">
                  <a16:creationId xmlns:a16="http://schemas.microsoft.com/office/drawing/2014/main" id="{3D143F89-DBF2-7A26-1C46-04F1C6150356}"/>
                </a:ext>
              </a:extLst>
            </p:cNvPr>
            <p:cNvSpPr/>
            <p:nvPr/>
          </p:nvSpPr>
          <p:spPr>
            <a:xfrm>
              <a:off x="4181061" y="775332"/>
              <a:ext cx="7480159" cy="3780485"/>
            </a:xfrm>
            <a:prstGeom prst="cloud">
              <a:avLst/>
            </a:prstGeom>
            <a:solidFill>
              <a:srgbClr val="92D05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400" dirty="0"/>
            </a:p>
          </p:txBody>
        </p:sp>
        <p:sp>
          <p:nvSpPr>
            <p:cNvPr id="4" name="云形 3">
              <a:extLst>
                <a:ext uri="{FF2B5EF4-FFF2-40B4-BE49-F238E27FC236}">
                  <a16:creationId xmlns:a16="http://schemas.microsoft.com/office/drawing/2014/main" id="{D20FD3E6-42EB-7188-66BA-CDC2E7715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4330" y="1328223"/>
              <a:ext cx="5292228" cy="2674701"/>
            </a:xfrm>
            <a:prstGeom prst="cloud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400" dirty="0"/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AE20F10-EDAE-A2DF-2CE9-9773F6F57548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1612166" y="3235975"/>
            <a:ext cx="800991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D3B665D-1A46-EB8D-10A5-B6E49AA0C34A}"/>
              </a:ext>
            </a:extLst>
          </p:cNvPr>
          <p:cNvSpPr/>
          <p:nvPr/>
        </p:nvSpPr>
        <p:spPr>
          <a:xfrm>
            <a:off x="5121965" y="408717"/>
            <a:ext cx="1008070" cy="544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端系统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EA88A2-8A28-3964-8157-4560307CF020}"/>
              </a:ext>
            </a:extLst>
          </p:cNvPr>
          <p:cNvSpPr/>
          <p:nvPr/>
        </p:nvSpPr>
        <p:spPr>
          <a:xfrm>
            <a:off x="5525046" y="5581157"/>
            <a:ext cx="1008070" cy="544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端系统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CC773B5-D02F-B87E-A7D7-916075CDF233}"/>
              </a:ext>
            </a:extLst>
          </p:cNvPr>
          <p:cNvSpPr/>
          <p:nvPr/>
        </p:nvSpPr>
        <p:spPr>
          <a:xfrm>
            <a:off x="10468995" y="3711542"/>
            <a:ext cx="1008070" cy="544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端系统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D0A2B98-92E5-B334-FD5A-3E0BD4E64D21}"/>
              </a:ext>
            </a:extLst>
          </p:cNvPr>
          <p:cNvCxnSpPr>
            <a:cxnSpLocks/>
            <a:stCxn id="26" idx="0"/>
            <a:endCxn id="6" idx="1"/>
          </p:cNvCxnSpPr>
          <p:nvPr/>
        </p:nvCxnSpPr>
        <p:spPr>
          <a:xfrm flipV="1">
            <a:off x="6029081" y="5122191"/>
            <a:ext cx="100954" cy="458966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D056E4-CB64-D205-CFDE-513B19B29947}"/>
              </a:ext>
            </a:extLst>
          </p:cNvPr>
          <p:cNvCxnSpPr>
            <a:cxnSpLocks/>
            <a:stCxn id="29" idx="0"/>
            <a:endCxn id="6" idx="0"/>
          </p:cNvCxnSpPr>
          <p:nvPr/>
        </p:nvCxnSpPr>
        <p:spPr>
          <a:xfrm flipH="1" flipV="1">
            <a:off x="9863881" y="3235975"/>
            <a:ext cx="1109149" cy="475567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88946C1-5184-79F6-9211-CC7EA7C30516}"/>
              </a:ext>
            </a:extLst>
          </p:cNvPr>
          <p:cNvCxnSpPr>
            <a:cxnSpLocks/>
            <a:stCxn id="13" idx="2"/>
            <a:endCxn id="6" idx="3"/>
          </p:cNvCxnSpPr>
          <p:nvPr/>
        </p:nvCxnSpPr>
        <p:spPr>
          <a:xfrm>
            <a:off x="5626000" y="952897"/>
            <a:ext cx="504035" cy="608988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18011A7A-9FC1-9D2C-2A64-569F72323073}"/>
              </a:ext>
            </a:extLst>
          </p:cNvPr>
          <p:cNvSpPr/>
          <p:nvPr/>
        </p:nvSpPr>
        <p:spPr>
          <a:xfrm>
            <a:off x="796118" y="677815"/>
            <a:ext cx="1046329" cy="45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骨干网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75DC54-4DD7-0E96-C5C7-3B6164780D6A}"/>
              </a:ext>
            </a:extLst>
          </p:cNvPr>
          <p:cNvSpPr/>
          <p:nvPr/>
        </p:nvSpPr>
        <p:spPr>
          <a:xfrm>
            <a:off x="796118" y="1439838"/>
            <a:ext cx="1046329" cy="4503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接入网</a:t>
            </a:r>
          </a:p>
        </p:txBody>
      </p:sp>
    </p:spTree>
    <p:extLst>
      <p:ext uri="{BB962C8B-B14F-4D97-AF65-F5344CB8AC3E}">
        <p14:creationId xmlns:p14="http://schemas.microsoft.com/office/powerpoint/2010/main" val="156267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1591A04-A8FC-4F40-1532-5DA35FAB445D}"/>
              </a:ext>
            </a:extLst>
          </p:cNvPr>
          <p:cNvGrpSpPr/>
          <p:nvPr/>
        </p:nvGrpSpPr>
        <p:grpSpPr>
          <a:xfrm>
            <a:off x="2517915" y="2889000"/>
            <a:ext cx="1080000" cy="540000"/>
            <a:chOff x="1891775" y="2882347"/>
            <a:chExt cx="1080000" cy="54000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505A3B3-6760-152C-26F5-89BF84F60B69}"/>
                </a:ext>
              </a:extLst>
            </p:cNvPr>
            <p:cNvGrpSpPr/>
            <p:nvPr/>
          </p:nvGrpSpPr>
          <p:grpSpPr>
            <a:xfrm>
              <a:off x="243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9CCC10E-C9CE-4419-B2E4-F85AE5033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8C10658-38DF-40AB-B86C-B17101D5A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D1E7E67-C152-3935-4BE7-3AD1D0A346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794F9321-488A-1584-A5C5-A7E1BF650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9A59A71-EDBD-B162-939C-80A7724AB5D7}"/>
                </a:ext>
              </a:extLst>
            </p:cNvPr>
            <p:cNvGrpSpPr/>
            <p:nvPr/>
          </p:nvGrpSpPr>
          <p:grpSpPr>
            <a:xfrm>
              <a:off x="189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40FF6C4-3337-342B-CACC-B8A5DD837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6D1E9DA8-D20D-6432-1408-712E925F5A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53BD2BD-224A-2300-11F3-C7019FDE48E9}"/>
              </a:ext>
            </a:extLst>
          </p:cNvPr>
          <p:cNvGrpSpPr/>
          <p:nvPr/>
        </p:nvGrpSpPr>
        <p:grpSpPr>
          <a:xfrm>
            <a:off x="3597914" y="2889000"/>
            <a:ext cx="1080000" cy="540000"/>
            <a:chOff x="1891775" y="2882347"/>
            <a:chExt cx="1080000" cy="54000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A37001D-DED1-E6AC-C51A-670677C404BF}"/>
                </a:ext>
              </a:extLst>
            </p:cNvPr>
            <p:cNvGrpSpPr/>
            <p:nvPr/>
          </p:nvGrpSpPr>
          <p:grpSpPr>
            <a:xfrm>
              <a:off x="243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5D380C6-1954-4C45-82EA-7155C7372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B14D3F7-7A23-8198-CB18-F1BC53999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B30E6A3B-4EE0-54D3-301C-31A56FCB4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5DA0915D-BA29-A971-6752-BE7F8D1A04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DF32117-7D95-5B21-F1B5-E031AD0EBB72}"/>
                </a:ext>
              </a:extLst>
            </p:cNvPr>
            <p:cNvGrpSpPr/>
            <p:nvPr/>
          </p:nvGrpSpPr>
          <p:grpSpPr>
            <a:xfrm>
              <a:off x="189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07AA56CF-0F02-74E8-8CCC-EA5357E63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534DBFF2-C768-34BC-6B63-4DEE2803E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C75E39D-2E67-7100-479C-89E60FD9C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5FCB5CFD-D911-A12C-1653-73A3BC4A4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03AE7D7-7E54-F071-3AFC-0886A4807F54}"/>
              </a:ext>
            </a:extLst>
          </p:cNvPr>
          <p:cNvGrpSpPr/>
          <p:nvPr/>
        </p:nvGrpSpPr>
        <p:grpSpPr>
          <a:xfrm>
            <a:off x="6837903" y="2888998"/>
            <a:ext cx="1080000" cy="540000"/>
            <a:chOff x="1891775" y="2882347"/>
            <a:chExt cx="1080000" cy="54000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267B3D3-D656-2A0B-AAAB-AB1E5A243AE1}"/>
                </a:ext>
              </a:extLst>
            </p:cNvPr>
            <p:cNvGrpSpPr/>
            <p:nvPr/>
          </p:nvGrpSpPr>
          <p:grpSpPr>
            <a:xfrm>
              <a:off x="243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38036025-0EFA-F38F-0D2D-F81E75D13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3214EDFA-2748-F0C1-ABD3-CBC34CAA09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B3506674-F7E6-E19A-B8E7-AA379D76683A}"/>
                </a:ext>
              </a:extLst>
            </p:cNvPr>
            <p:cNvGrpSpPr/>
            <p:nvPr/>
          </p:nvGrpSpPr>
          <p:grpSpPr>
            <a:xfrm>
              <a:off x="189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524E6793-81E9-55F2-2EC4-F3CEA6FB9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7A362E6-C683-9204-E2FF-F5CA88FD6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2966664D-B3D0-1216-7CDF-398EB809B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E3A8206-FF98-69BA-8BA4-73C84707F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0FE771-60A0-2864-A3DD-DBF31A240B45}"/>
              </a:ext>
            </a:extLst>
          </p:cNvPr>
          <p:cNvGrpSpPr/>
          <p:nvPr/>
        </p:nvGrpSpPr>
        <p:grpSpPr>
          <a:xfrm>
            <a:off x="5757903" y="2888998"/>
            <a:ext cx="1080000" cy="540000"/>
            <a:chOff x="1891775" y="2882347"/>
            <a:chExt cx="1080000" cy="54000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F4E75D1-B115-D158-0883-6FE0A626FE38}"/>
                </a:ext>
              </a:extLst>
            </p:cNvPr>
            <p:cNvGrpSpPr/>
            <p:nvPr/>
          </p:nvGrpSpPr>
          <p:grpSpPr>
            <a:xfrm>
              <a:off x="243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B27E51A2-6312-F93A-14DB-5C76972E5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7C8ABDF-7803-FCDE-304E-777C443EF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41FEB38C-3419-399A-E5C9-DED531143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AA31D023-C748-95F2-3719-39C432594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5CE3E43-FB11-7CD1-3C9A-2F3EB50F1223}"/>
                </a:ext>
              </a:extLst>
            </p:cNvPr>
            <p:cNvGrpSpPr/>
            <p:nvPr/>
          </p:nvGrpSpPr>
          <p:grpSpPr>
            <a:xfrm>
              <a:off x="189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B322AEF-4AD9-C22A-5342-41BBB885A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411F0A70-207F-B9AF-D1DE-65E82B30E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9C0FCFE8-1FAC-881D-2F56-06E9276F4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0D6A7BF-3D17-5656-3831-9014D53F89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459498B-26EB-A680-068B-780C158F3ED5}"/>
              </a:ext>
            </a:extLst>
          </p:cNvPr>
          <p:cNvGrpSpPr/>
          <p:nvPr/>
        </p:nvGrpSpPr>
        <p:grpSpPr>
          <a:xfrm>
            <a:off x="4677912" y="2889000"/>
            <a:ext cx="1080000" cy="540000"/>
            <a:chOff x="1891775" y="2882347"/>
            <a:chExt cx="1080000" cy="540000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616BCFA1-B718-CB1A-4F66-FD846D23DDD7}"/>
                </a:ext>
              </a:extLst>
            </p:cNvPr>
            <p:cNvGrpSpPr/>
            <p:nvPr/>
          </p:nvGrpSpPr>
          <p:grpSpPr>
            <a:xfrm>
              <a:off x="243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7F866DDE-DB0D-6340-F4DA-2D6665EC2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F50B4984-DCC5-EF5D-3F3C-2BA5BFA36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9D28681C-8E9D-4EE4-22B2-1075DA88E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3C77EEDE-0377-53B5-1488-06155B045F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05D938F-2A02-33A7-217A-74C9B65AE2DA}"/>
                </a:ext>
              </a:extLst>
            </p:cNvPr>
            <p:cNvGrpSpPr/>
            <p:nvPr/>
          </p:nvGrpSpPr>
          <p:grpSpPr>
            <a:xfrm>
              <a:off x="189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05F1C13F-4CEA-14E9-F0F9-15D9D8535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590E4F9B-6364-259B-7B24-11FC4B1D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D3214B9C-67E3-16E4-CA64-15DFB2F4F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74052FC7-5E78-FC0F-839A-2FB4454D3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BA193CED-A19A-B895-A0A5-8440A1428EFA}"/>
              </a:ext>
            </a:extLst>
          </p:cNvPr>
          <p:cNvCxnSpPr>
            <a:cxnSpLocks/>
          </p:cNvCxnSpPr>
          <p:nvPr/>
        </p:nvCxnSpPr>
        <p:spPr>
          <a:xfrm>
            <a:off x="1977915" y="2889000"/>
            <a:ext cx="5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55EB42A5-26F7-465B-068E-4B8FD27CCA9E}"/>
              </a:ext>
            </a:extLst>
          </p:cNvPr>
          <p:cNvCxnSpPr>
            <a:cxnSpLocks/>
          </p:cNvCxnSpPr>
          <p:nvPr/>
        </p:nvCxnSpPr>
        <p:spPr>
          <a:xfrm>
            <a:off x="7917903" y="2888998"/>
            <a:ext cx="5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110C343-68AE-2657-F0C4-31BF5F3B4DDF}"/>
              </a:ext>
            </a:extLst>
          </p:cNvPr>
          <p:cNvCxnSpPr>
            <a:cxnSpLocks/>
          </p:cNvCxnSpPr>
          <p:nvPr/>
        </p:nvCxnSpPr>
        <p:spPr>
          <a:xfrm>
            <a:off x="8457903" y="2888998"/>
            <a:ext cx="540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A4C47AF4-8451-C358-7149-A9B66B980ED5}"/>
              </a:ext>
            </a:extLst>
          </p:cNvPr>
          <p:cNvCxnSpPr>
            <a:cxnSpLocks/>
          </p:cNvCxnSpPr>
          <p:nvPr/>
        </p:nvCxnSpPr>
        <p:spPr>
          <a:xfrm flipV="1">
            <a:off x="2517915" y="3710635"/>
            <a:ext cx="0" cy="90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871CADB3-042B-2D90-AD71-41124B09A745}"/>
              </a:ext>
            </a:extLst>
          </p:cNvPr>
          <p:cNvCxnSpPr>
            <a:cxnSpLocks/>
          </p:cNvCxnSpPr>
          <p:nvPr/>
        </p:nvCxnSpPr>
        <p:spPr>
          <a:xfrm flipV="1">
            <a:off x="3057915" y="3710635"/>
            <a:ext cx="0" cy="90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C113631-DDEF-09CF-B2C9-17305736C272}"/>
              </a:ext>
            </a:extLst>
          </p:cNvPr>
          <p:cNvSpPr txBox="1"/>
          <p:nvPr/>
        </p:nvSpPr>
        <p:spPr>
          <a:xfrm>
            <a:off x="2094668" y="25255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EB2AFD5-D732-F76A-C467-DED0FBC8A691}"/>
              </a:ext>
            </a:extLst>
          </p:cNvPr>
          <p:cNvSpPr txBox="1"/>
          <p:nvPr/>
        </p:nvSpPr>
        <p:spPr>
          <a:xfrm>
            <a:off x="2634668" y="305966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146610D-B440-B846-6BA2-F1E31650B551}"/>
              </a:ext>
            </a:extLst>
          </p:cNvPr>
          <p:cNvSpPr txBox="1"/>
          <p:nvPr/>
        </p:nvSpPr>
        <p:spPr>
          <a:xfrm>
            <a:off x="2602362" y="3660517"/>
            <a:ext cx="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起始位</a:t>
            </a:r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72EA4C11-F66F-BFC6-A02C-DBBA2E4743C5}"/>
              </a:ext>
            </a:extLst>
          </p:cNvPr>
          <p:cNvCxnSpPr>
            <a:cxnSpLocks/>
          </p:cNvCxnSpPr>
          <p:nvPr/>
        </p:nvCxnSpPr>
        <p:spPr>
          <a:xfrm flipV="1">
            <a:off x="3597914" y="3710635"/>
            <a:ext cx="0" cy="36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B48619B-1247-A364-D5C9-43FDFF9C1003}"/>
              </a:ext>
            </a:extLst>
          </p:cNvPr>
          <p:cNvSpPr txBox="1"/>
          <p:nvPr/>
        </p:nvSpPr>
        <p:spPr>
          <a:xfrm>
            <a:off x="3057914" y="366051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LSB</a:t>
            </a:r>
            <a:endParaRPr lang="zh-CN" altLang="en-US" sz="1600" b="1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201A78CC-9E1E-D341-05CA-BD7A7E174EFE}"/>
              </a:ext>
            </a:extLst>
          </p:cNvPr>
          <p:cNvCxnSpPr>
            <a:cxnSpLocks/>
          </p:cNvCxnSpPr>
          <p:nvPr/>
        </p:nvCxnSpPr>
        <p:spPr>
          <a:xfrm flipV="1">
            <a:off x="7377903" y="3710635"/>
            <a:ext cx="0" cy="90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A58EE543-654E-8658-1C8D-1209F29EB162}"/>
              </a:ext>
            </a:extLst>
          </p:cNvPr>
          <p:cNvCxnSpPr>
            <a:cxnSpLocks/>
          </p:cNvCxnSpPr>
          <p:nvPr/>
        </p:nvCxnSpPr>
        <p:spPr>
          <a:xfrm flipV="1">
            <a:off x="6837903" y="3710635"/>
            <a:ext cx="0" cy="36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5CE72780-394D-E531-0DA3-557B5F4E9F8E}"/>
              </a:ext>
            </a:extLst>
          </p:cNvPr>
          <p:cNvSpPr txBox="1"/>
          <p:nvPr/>
        </p:nvSpPr>
        <p:spPr>
          <a:xfrm>
            <a:off x="6803172" y="3660517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MSB</a:t>
            </a:r>
            <a:endParaRPr lang="zh-CN" altLang="en-US" sz="1600" b="1" dirty="0"/>
          </a:p>
        </p:txBody>
      </p: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E5F9E473-5051-5365-1237-317CD4B24BBC}"/>
              </a:ext>
            </a:extLst>
          </p:cNvPr>
          <p:cNvCxnSpPr>
            <a:cxnSpLocks/>
          </p:cNvCxnSpPr>
          <p:nvPr/>
        </p:nvCxnSpPr>
        <p:spPr>
          <a:xfrm flipV="1">
            <a:off x="7917903" y="3710635"/>
            <a:ext cx="0" cy="90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613626D-AAB1-00B8-8024-ECDB2C1278CB}"/>
              </a:ext>
            </a:extLst>
          </p:cNvPr>
          <p:cNvSpPr txBox="1"/>
          <p:nvPr/>
        </p:nvSpPr>
        <p:spPr>
          <a:xfrm>
            <a:off x="7462016" y="3660517"/>
            <a:ext cx="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停止位</a:t>
            </a:r>
          </a:p>
        </p:txBody>
      </p: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5C23CA5A-D55F-600A-5ABF-512B60BDE500}"/>
              </a:ext>
            </a:extLst>
          </p:cNvPr>
          <p:cNvCxnSpPr>
            <a:cxnSpLocks/>
          </p:cNvCxnSpPr>
          <p:nvPr/>
        </p:nvCxnSpPr>
        <p:spPr>
          <a:xfrm>
            <a:off x="3082337" y="2607366"/>
            <a:ext cx="423948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F71E12DF-21C7-BCEB-F1F7-50ECC3A5E3DC}"/>
              </a:ext>
            </a:extLst>
          </p:cNvPr>
          <p:cNvSpPr txBox="1"/>
          <p:nvPr/>
        </p:nvSpPr>
        <p:spPr>
          <a:xfrm>
            <a:off x="4448416" y="219418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8</a:t>
            </a:r>
            <a:r>
              <a:rPr lang="zh-CN" altLang="en-US" b="1" dirty="0"/>
              <a:t>位数据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9179F51B-4513-8757-1461-AD87F373CFC7}"/>
              </a:ext>
            </a:extLst>
          </p:cNvPr>
          <p:cNvSpPr txBox="1"/>
          <p:nvPr/>
        </p:nvSpPr>
        <p:spPr>
          <a:xfrm>
            <a:off x="6837903" y="4962938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i="1" dirty="0">
                <a:latin typeface="Cascadia Code" panose="020B0609020000020004" pitchFamily="49" charset="0"/>
                <a:cs typeface="Cascadia Code" panose="020B0609020000020004" pitchFamily="49" charset="0"/>
              </a:rPr>
              <a:t>include-yy</a:t>
            </a:r>
            <a:r>
              <a:rPr lang="en-US" altLang="zh-CN" sz="1000" b="1" i="1" dirty="0"/>
              <a:t> 2022/12/29</a:t>
            </a:r>
            <a:endParaRPr lang="zh-CN" altLang="en-US" sz="1000" b="1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3BF0A6-2055-C99C-746C-E02660FAF7CA}"/>
              </a:ext>
            </a:extLst>
          </p:cNvPr>
          <p:cNvSpPr txBox="1"/>
          <p:nvPr/>
        </p:nvSpPr>
        <p:spPr>
          <a:xfrm>
            <a:off x="3098877" y="297433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bit0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E8C998-65E7-6FA8-1DF6-FE3546743301}"/>
              </a:ext>
            </a:extLst>
          </p:cNvPr>
          <p:cNvSpPr txBox="1"/>
          <p:nvPr/>
        </p:nvSpPr>
        <p:spPr>
          <a:xfrm>
            <a:off x="3638867" y="297433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bit1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0D8C16-0D07-EE70-5AD3-1CC831C7A94F}"/>
              </a:ext>
            </a:extLst>
          </p:cNvPr>
          <p:cNvSpPr txBox="1"/>
          <p:nvPr/>
        </p:nvSpPr>
        <p:spPr>
          <a:xfrm>
            <a:off x="4170505" y="29627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bit2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4C4488-2491-7403-89A3-900F73D34E0B}"/>
              </a:ext>
            </a:extLst>
          </p:cNvPr>
          <p:cNvSpPr txBox="1"/>
          <p:nvPr/>
        </p:nvSpPr>
        <p:spPr>
          <a:xfrm>
            <a:off x="4727271" y="296270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bit3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B0850D-BA99-BCA1-8F97-0229589072FA}"/>
              </a:ext>
            </a:extLst>
          </p:cNvPr>
          <p:cNvSpPr txBox="1"/>
          <p:nvPr/>
        </p:nvSpPr>
        <p:spPr>
          <a:xfrm>
            <a:off x="5247695" y="296270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bit4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112086-2EAC-B5D3-F20B-3C14D76993B2}"/>
              </a:ext>
            </a:extLst>
          </p:cNvPr>
          <p:cNvSpPr txBox="1"/>
          <p:nvPr/>
        </p:nvSpPr>
        <p:spPr>
          <a:xfrm>
            <a:off x="5798854" y="29627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bit5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8B354C-B9D8-2039-8DC8-B00F4DC18263}"/>
              </a:ext>
            </a:extLst>
          </p:cNvPr>
          <p:cNvSpPr txBox="1"/>
          <p:nvPr/>
        </p:nvSpPr>
        <p:spPr>
          <a:xfrm>
            <a:off x="6332057" y="295967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bit6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F900A7-8E55-C59B-B428-D443C767F73C}"/>
              </a:ext>
            </a:extLst>
          </p:cNvPr>
          <p:cNvSpPr txBox="1"/>
          <p:nvPr/>
        </p:nvSpPr>
        <p:spPr>
          <a:xfrm>
            <a:off x="6887258" y="297433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gency FB" panose="020B0503020202020204" pitchFamily="34" charset="0"/>
              </a:rPr>
              <a:t>bit7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D5471AD-DF25-FB6E-9CBB-13BEE28BFB3C}"/>
              </a:ext>
            </a:extLst>
          </p:cNvPr>
          <p:cNvCxnSpPr>
            <a:cxnSpLocks/>
          </p:cNvCxnSpPr>
          <p:nvPr/>
        </p:nvCxnSpPr>
        <p:spPr>
          <a:xfrm flipV="1">
            <a:off x="8997903" y="3720802"/>
            <a:ext cx="0" cy="36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09E8C47-21C6-18C2-2AD0-626422EB6091}"/>
              </a:ext>
            </a:extLst>
          </p:cNvPr>
          <p:cNvSpPr txBox="1"/>
          <p:nvPr/>
        </p:nvSpPr>
        <p:spPr>
          <a:xfrm>
            <a:off x="8160386" y="371063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空闲</a:t>
            </a:r>
          </a:p>
        </p:txBody>
      </p:sp>
    </p:spTree>
    <p:extLst>
      <p:ext uri="{BB962C8B-B14F-4D97-AF65-F5344CB8AC3E}">
        <p14:creationId xmlns:p14="http://schemas.microsoft.com/office/powerpoint/2010/main" val="71074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69DAE92-4F3B-B7E8-F886-B637EAFB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97" y="1222248"/>
            <a:ext cx="7012405" cy="42571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F35A2D8-0896-B4C5-44EC-1D7ABAF3E5DC}"/>
              </a:ext>
            </a:extLst>
          </p:cNvPr>
          <p:cNvSpPr/>
          <p:nvPr/>
        </p:nvSpPr>
        <p:spPr>
          <a:xfrm>
            <a:off x="2697411" y="2285506"/>
            <a:ext cx="801163" cy="191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B510AC-0D5A-9656-DCDF-7D190D02C3FB}"/>
              </a:ext>
            </a:extLst>
          </p:cNvPr>
          <p:cNvSpPr/>
          <p:nvPr/>
        </p:nvSpPr>
        <p:spPr>
          <a:xfrm>
            <a:off x="5012981" y="2477069"/>
            <a:ext cx="801163" cy="79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D96FE4-FA27-B984-3F4A-F19E8C3D48E9}"/>
              </a:ext>
            </a:extLst>
          </p:cNvPr>
          <p:cNvSpPr/>
          <p:nvPr/>
        </p:nvSpPr>
        <p:spPr>
          <a:xfrm>
            <a:off x="8493161" y="1972101"/>
            <a:ext cx="405179" cy="220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71630-035A-C48D-4BCB-AD8C652E9732}"/>
              </a:ext>
            </a:extLst>
          </p:cNvPr>
          <p:cNvSpPr/>
          <p:nvPr/>
        </p:nvSpPr>
        <p:spPr>
          <a:xfrm>
            <a:off x="8493161" y="3057095"/>
            <a:ext cx="405179" cy="220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02D71D-961C-272F-103D-D0C223BEA4CE}"/>
              </a:ext>
            </a:extLst>
          </p:cNvPr>
          <p:cNvSpPr/>
          <p:nvPr/>
        </p:nvSpPr>
        <p:spPr>
          <a:xfrm>
            <a:off x="3016155" y="2748759"/>
            <a:ext cx="482419" cy="464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855B3E-9000-71BA-D168-B5D621AA11FC}"/>
              </a:ext>
            </a:extLst>
          </p:cNvPr>
          <p:cNvSpPr/>
          <p:nvPr/>
        </p:nvSpPr>
        <p:spPr>
          <a:xfrm>
            <a:off x="2763079" y="3513360"/>
            <a:ext cx="735495" cy="464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05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4428C89-1F55-07E6-FC85-39AF11E97533}"/>
              </a:ext>
            </a:extLst>
          </p:cNvPr>
          <p:cNvSpPr/>
          <p:nvPr/>
        </p:nvSpPr>
        <p:spPr>
          <a:xfrm>
            <a:off x="2782957" y="1477617"/>
            <a:ext cx="6089374" cy="34389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UART</a:t>
            </a:r>
            <a:endParaRPr lang="zh-CN" altLang="en-US" sz="40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0EB90FB-0E97-71D1-D52A-2E0130CE1A69}"/>
              </a:ext>
            </a:extLst>
          </p:cNvPr>
          <p:cNvCxnSpPr>
            <a:cxnSpLocks/>
          </p:cNvCxnSpPr>
          <p:nvPr/>
        </p:nvCxnSpPr>
        <p:spPr>
          <a:xfrm>
            <a:off x="1828800" y="2140226"/>
            <a:ext cx="95415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2A91981-8466-A336-6F1A-7C08EF7C5747}"/>
              </a:ext>
            </a:extLst>
          </p:cNvPr>
          <p:cNvSpPr txBox="1"/>
          <p:nvPr/>
        </p:nvSpPr>
        <p:spPr>
          <a:xfrm>
            <a:off x="720804" y="1942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D7 to D0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634153-47B6-1227-BE14-92C429DC27A1}"/>
              </a:ext>
            </a:extLst>
          </p:cNvPr>
          <p:cNvCxnSpPr>
            <a:cxnSpLocks/>
          </p:cNvCxnSpPr>
          <p:nvPr/>
        </p:nvCxnSpPr>
        <p:spPr>
          <a:xfrm>
            <a:off x="1921565" y="2696818"/>
            <a:ext cx="86139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3813F8-97C4-7A67-0E0A-FEB480B1B172}"/>
              </a:ext>
            </a:extLst>
          </p:cNvPr>
          <p:cNvGrpSpPr/>
          <p:nvPr/>
        </p:nvGrpSpPr>
        <p:grpSpPr>
          <a:xfrm>
            <a:off x="1274802" y="2512152"/>
            <a:ext cx="550151" cy="369332"/>
            <a:chOff x="1274802" y="2512152"/>
            <a:chExt cx="550151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A87B57D-5B0C-1D3E-3CA9-7C206BB1EA1A}"/>
                </a:ext>
              </a:extLst>
            </p:cNvPr>
            <p:cNvSpPr txBox="1"/>
            <p:nvPr/>
          </p:nvSpPr>
          <p:spPr>
            <a:xfrm>
              <a:off x="1274802" y="2512152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IOR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FD53008-7C6F-E571-B847-3B7DE9AC1F77}"/>
                </a:ext>
              </a:extLst>
            </p:cNvPr>
            <p:cNvCxnSpPr/>
            <p:nvPr/>
          </p:nvCxnSpPr>
          <p:spPr>
            <a:xfrm>
              <a:off x="1400790" y="2598291"/>
              <a:ext cx="29817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A18BE03-9034-0A87-B72E-26E61FE86063}"/>
              </a:ext>
            </a:extLst>
          </p:cNvPr>
          <p:cNvCxnSpPr>
            <a:cxnSpLocks/>
          </p:cNvCxnSpPr>
          <p:nvPr/>
        </p:nvCxnSpPr>
        <p:spPr>
          <a:xfrm>
            <a:off x="1921565" y="3139902"/>
            <a:ext cx="86139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8C88D2-FA4C-6D3B-43FB-E9ECD1696815}"/>
              </a:ext>
            </a:extLst>
          </p:cNvPr>
          <p:cNvGrpSpPr/>
          <p:nvPr/>
        </p:nvGrpSpPr>
        <p:grpSpPr>
          <a:xfrm>
            <a:off x="1274802" y="2955236"/>
            <a:ext cx="530915" cy="369332"/>
            <a:chOff x="1274802" y="2512152"/>
            <a:chExt cx="530915" cy="3693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3272918-374F-5C2F-B3B0-3E42D73BA9E9}"/>
                </a:ext>
              </a:extLst>
            </p:cNvPr>
            <p:cNvSpPr txBox="1"/>
            <p:nvPr/>
          </p:nvSpPr>
          <p:spPr>
            <a:xfrm>
              <a:off x="1274802" y="251215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IOW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EC755D4-30ED-6D59-1E2C-17FFB5A9A477}"/>
                </a:ext>
              </a:extLst>
            </p:cNvPr>
            <p:cNvCxnSpPr/>
            <p:nvPr/>
          </p:nvCxnSpPr>
          <p:spPr>
            <a:xfrm>
              <a:off x="1400790" y="2598291"/>
              <a:ext cx="29817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6BC3E13-1CB1-029F-C8B5-10E2DB0C63FE}"/>
              </a:ext>
            </a:extLst>
          </p:cNvPr>
          <p:cNvCxnSpPr>
            <a:cxnSpLocks/>
          </p:cNvCxnSpPr>
          <p:nvPr/>
        </p:nvCxnSpPr>
        <p:spPr>
          <a:xfrm flipH="1">
            <a:off x="1934818" y="3568870"/>
            <a:ext cx="8481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E95462-3DAC-F06E-962F-5A1F6C0BBAE6}"/>
              </a:ext>
            </a:extLst>
          </p:cNvPr>
          <p:cNvGrpSpPr/>
          <p:nvPr/>
        </p:nvGrpSpPr>
        <p:grpSpPr>
          <a:xfrm>
            <a:off x="1274802" y="3390830"/>
            <a:ext cx="761747" cy="369332"/>
            <a:chOff x="1274802" y="2512152"/>
            <a:chExt cx="761747" cy="36933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9CEE487-0FC1-695F-1452-AC892A9903A2}"/>
                </a:ext>
              </a:extLst>
            </p:cNvPr>
            <p:cNvSpPr txBox="1"/>
            <p:nvPr/>
          </p:nvSpPr>
          <p:spPr>
            <a:xfrm>
              <a:off x="1274802" y="251215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TXRDY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4C020F9-ED4F-F296-272B-B4A732A19D6B}"/>
                </a:ext>
              </a:extLst>
            </p:cNvPr>
            <p:cNvCxnSpPr>
              <a:cxnSpLocks/>
            </p:cNvCxnSpPr>
            <p:nvPr/>
          </p:nvCxnSpPr>
          <p:spPr>
            <a:xfrm>
              <a:off x="1400790" y="2598291"/>
              <a:ext cx="5141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21A069B-58DE-3C46-FECD-7F43E75C6A5B}"/>
              </a:ext>
            </a:extLst>
          </p:cNvPr>
          <p:cNvCxnSpPr>
            <a:cxnSpLocks/>
          </p:cNvCxnSpPr>
          <p:nvPr/>
        </p:nvCxnSpPr>
        <p:spPr>
          <a:xfrm flipH="1">
            <a:off x="1914940" y="4068418"/>
            <a:ext cx="86801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B681D87-1DC2-A6AD-3EAE-76B558A7E577}"/>
              </a:ext>
            </a:extLst>
          </p:cNvPr>
          <p:cNvGrpSpPr/>
          <p:nvPr/>
        </p:nvGrpSpPr>
        <p:grpSpPr>
          <a:xfrm>
            <a:off x="1274802" y="3903630"/>
            <a:ext cx="761747" cy="369332"/>
            <a:chOff x="1274802" y="2512152"/>
            <a:chExt cx="76174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D033C31-296F-504F-469A-5E6ADFD7D862}"/>
                </a:ext>
              </a:extLst>
            </p:cNvPr>
            <p:cNvSpPr txBox="1"/>
            <p:nvPr/>
          </p:nvSpPr>
          <p:spPr>
            <a:xfrm>
              <a:off x="1274802" y="251215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RXRDY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BD2F392-63A0-02E1-3041-ECBEED19B17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722" y="2598291"/>
              <a:ext cx="56984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58497EE-1DEF-09CA-6E08-33AB0D45FF2D}"/>
              </a:ext>
            </a:extLst>
          </p:cNvPr>
          <p:cNvCxnSpPr>
            <a:cxnSpLocks/>
          </p:cNvCxnSpPr>
          <p:nvPr/>
        </p:nvCxnSpPr>
        <p:spPr>
          <a:xfrm>
            <a:off x="8872331" y="2696818"/>
            <a:ext cx="86139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CE900E-CA1E-0354-01BE-A9D8468B5041}"/>
              </a:ext>
            </a:extLst>
          </p:cNvPr>
          <p:cNvCxnSpPr>
            <a:cxnSpLocks/>
          </p:cNvCxnSpPr>
          <p:nvPr/>
        </p:nvCxnSpPr>
        <p:spPr>
          <a:xfrm flipH="1">
            <a:off x="8872331" y="3324568"/>
            <a:ext cx="8481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C7A8852-D269-00B2-CADB-394E1D9678A3}"/>
              </a:ext>
            </a:extLst>
          </p:cNvPr>
          <p:cNvSpPr txBox="1"/>
          <p:nvPr/>
        </p:nvSpPr>
        <p:spPr>
          <a:xfrm>
            <a:off x="9733723" y="2512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TX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8AE447-0023-5249-90F7-D27D88E0D7F1}"/>
              </a:ext>
            </a:extLst>
          </p:cNvPr>
          <p:cNvSpPr txBox="1"/>
          <p:nvPr/>
        </p:nvSpPr>
        <p:spPr>
          <a:xfrm>
            <a:off x="9733723" y="30886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RX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72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3C0646-D449-81A3-59C0-3AA9D951EF2E}"/>
              </a:ext>
            </a:extLst>
          </p:cNvPr>
          <p:cNvGrpSpPr/>
          <p:nvPr/>
        </p:nvGrpSpPr>
        <p:grpSpPr>
          <a:xfrm>
            <a:off x="2272695" y="1457748"/>
            <a:ext cx="7414643" cy="2554349"/>
            <a:chOff x="1891775" y="2882347"/>
            <a:chExt cx="1080000" cy="540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B73BBB0-AC5B-D592-56D4-A4E4CDA68AA6}"/>
                </a:ext>
              </a:extLst>
            </p:cNvPr>
            <p:cNvGrpSpPr/>
            <p:nvPr/>
          </p:nvGrpSpPr>
          <p:grpSpPr>
            <a:xfrm>
              <a:off x="2431775" y="2882347"/>
              <a:ext cx="540000" cy="540000"/>
              <a:chOff x="1447827" y="2683565"/>
              <a:chExt cx="540000" cy="540000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2EAA4A39-52B2-5CED-8A92-0F7FFA0D9E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AEB9C37F-CF09-AF26-8B40-D7CC0EF53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8B2CDEB1-F074-AB01-EF4F-D0D7B2089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F0C8FCD0-653F-EB6A-2AD2-31EE3EECF5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44E819-BF4E-AC6D-1829-A24546A0CA34}"/>
                </a:ext>
              </a:extLst>
            </p:cNvPr>
            <p:cNvGrpSpPr/>
            <p:nvPr/>
          </p:nvGrpSpPr>
          <p:grpSpPr>
            <a:xfrm>
              <a:off x="1891775" y="2882347"/>
              <a:ext cx="543303" cy="540000"/>
              <a:chOff x="1447827" y="2683565"/>
              <a:chExt cx="543303" cy="540000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ED8F0CA-570F-F4CF-AF40-BA3667B21F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D06DB092-8A18-1100-846D-0668ED30B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3223565"/>
                <a:ext cx="54330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07225FD-483A-9996-7EAF-74186E934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27" y="2683565"/>
                <a:ext cx="5400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4404CFA-61E2-8360-38C4-6B9E42E30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7827" y="2683565"/>
                <a:ext cx="0" cy="540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BD2CC2B-B605-8C0D-77C8-0A25C6534A2C}"/>
              </a:ext>
            </a:extLst>
          </p:cNvPr>
          <p:cNvGrpSpPr/>
          <p:nvPr/>
        </p:nvGrpSpPr>
        <p:grpSpPr>
          <a:xfrm>
            <a:off x="2285949" y="4260574"/>
            <a:ext cx="364486" cy="331305"/>
            <a:chOff x="2285949" y="4439479"/>
            <a:chExt cx="324000" cy="15240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01D9790-A152-68AB-C3D1-BF6F201F0AFD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D665D70-90F0-05BE-1FA1-D4860669D5EA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CF4BA2D-F076-01C1-18B9-6CE378E330EC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19C805E-8ADF-E5F2-6051-97029406CB32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F4A112E-0AFB-2EDA-0BCB-5269E8124526}"/>
              </a:ext>
            </a:extLst>
          </p:cNvPr>
          <p:cNvGrpSpPr/>
          <p:nvPr/>
        </p:nvGrpSpPr>
        <p:grpSpPr>
          <a:xfrm>
            <a:off x="2650435" y="4260574"/>
            <a:ext cx="364486" cy="331305"/>
            <a:chOff x="2285949" y="4439479"/>
            <a:chExt cx="324000" cy="152400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7FACD76-2AEC-BA9C-A091-96C043C19C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FC3D075-53F1-830B-0F73-D44DC54B20DF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1FEEBA7-22C6-4822-151D-F4FF5A83DBA0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BE141C3-A024-47A6-C326-DEF54D0FA16E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6A7A35D-AA4C-D749-B883-EB82CF2F109F}"/>
              </a:ext>
            </a:extLst>
          </p:cNvPr>
          <p:cNvGrpSpPr/>
          <p:nvPr/>
        </p:nvGrpSpPr>
        <p:grpSpPr>
          <a:xfrm>
            <a:off x="3029816" y="4260573"/>
            <a:ext cx="364486" cy="331305"/>
            <a:chOff x="2285949" y="4439479"/>
            <a:chExt cx="324000" cy="1524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5FA91C7-C6C4-11BF-E9FF-74E8E95F0749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BBEED05-3AD7-BD14-4C5E-06307C0EA0B8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631D57D-FD5F-AA57-3AB5-B49AFEB7864E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FAF669F-32D9-8A12-7A84-8A6B31166B5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BAE986E-FF6E-BB43-7DCD-1E4B06B77A1C}"/>
              </a:ext>
            </a:extLst>
          </p:cNvPr>
          <p:cNvGrpSpPr/>
          <p:nvPr/>
        </p:nvGrpSpPr>
        <p:grpSpPr>
          <a:xfrm>
            <a:off x="3391013" y="4260572"/>
            <a:ext cx="364486" cy="331305"/>
            <a:chOff x="2285949" y="4439479"/>
            <a:chExt cx="324000" cy="152400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938C94B-BD0E-5C73-D30B-8389DD99907C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CD1B3DE-ECB4-4444-A4E0-EB886C2B34DE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42C566F-FDF2-E8D9-209A-86F0A1A26B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2B15941-26C0-7EA0-92F3-97F2BE03569C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5A61A28-06B3-725E-BFCC-383FCBF7FF79}"/>
              </a:ext>
            </a:extLst>
          </p:cNvPr>
          <p:cNvGrpSpPr/>
          <p:nvPr/>
        </p:nvGrpSpPr>
        <p:grpSpPr>
          <a:xfrm>
            <a:off x="3755499" y="4260572"/>
            <a:ext cx="364486" cy="331305"/>
            <a:chOff x="2285949" y="4439479"/>
            <a:chExt cx="324000" cy="152400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A859653-5EAB-8A4B-7B0E-51CD0FA936FE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70B744C9-0AB2-0CA5-3DB7-6F3901B5C340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81434D9-AADF-3078-DDCC-1CC7D7411E1A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66F4750-88B2-2CC8-8DC5-96B3826DE7F2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291DC00-2364-EE92-A903-43C3E0CCB833}"/>
              </a:ext>
            </a:extLst>
          </p:cNvPr>
          <p:cNvGrpSpPr/>
          <p:nvPr/>
        </p:nvGrpSpPr>
        <p:grpSpPr>
          <a:xfrm>
            <a:off x="4134880" y="4260571"/>
            <a:ext cx="364486" cy="331305"/>
            <a:chOff x="2285949" y="4439479"/>
            <a:chExt cx="324000" cy="15240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3AB7A11-9877-BD71-4478-1C72EC4AB588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97C6CEB5-FA44-EC11-E474-1859CD612849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418D554B-87E2-8BCC-38EE-B2B5C1305D07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C985404-DAB8-5526-0B75-568AF10A903F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3450D68-9D48-BF4F-2BB6-C28D00B1E4B0}"/>
              </a:ext>
            </a:extLst>
          </p:cNvPr>
          <p:cNvGrpSpPr/>
          <p:nvPr/>
        </p:nvGrpSpPr>
        <p:grpSpPr>
          <a:xfrm>
            <a:off x="4499365" y="4260572"/>
            <a:ext cx="364486" cy="331305"/>
            <a:chOff x="2285949" y="4439479"/>
            <a:chExt cx="324000" cy="152400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3CDE4BB-84C2-F8CA-E9FC-35D615D61906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A5665A4-B1C7-D446-439F-6332097F7DEE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EE38A6B-62B8-96A8-8E58-74FB08B9A90B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189985E1-F9AB-C675-EE23-A6031FFF5770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FB8B26D-CB1E-3760-F30F-913EF5299644}"/>
              </a:ext>
            </a:extLst>
          </p:cNvPr>
          <p:cNvGrpSpPr/>
          <p:nvPr/>
        </p:nvGrpSpPr>
        <p:grpSpPr>
          <a:xfrm>
            <a:off x="4863851" y="4260572"/>
            <a:ext cx="364486" cy="331305"/>
            <a:chOff x="2285949" y="4439479"/>
            <a:chExt cx="324000" cy="15240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1D5406FC-8A12-33A4-A8A8-FBDBFC27472D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9508F5C-71DF-4892-0EF7-8F362C709099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F6DE126-B402-D2EA-FD08-CFEEE4321144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3586EB6-0AAD-2F9E-CBDC-5FAB13F0C6D1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2F440B4-8BD8-7BF9-427F-7A9EDAF6C282}"/>
              </a:ext>
            </a:extLst>
          </p:cNvPr>
          <p:cNvGrpSpPr/>
          <p:nvPr/>
        </p:nvGrpSpPr>
        <p:grpSpPr>
          <a:xfrm>
            <a:off x="5243232" y="4260571"/>
            <a:ext cx="364486" cy="331305"/>
            <a:chOff x="2285949" y="4439479"/>
            <a:chExt cx="324000" cy="152400"/>
          </a:xfrm>
        </p:grpSpPr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CE7CA75-F4D6-6C05-634E-B7EB70C28E20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6A92E15-71EB-55C9-EBDA-D6F830013580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872B1B7-506A-997F-D410-976ABE09DE62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D812254-2F8E-1CDC-86EB-A445A61D2146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A287BDEC-9CB3-F882-6C6E-58C1C3B65F8A}"/>
              </a:ext>
            </a:extLst>
          </p:cNvPr>
          <p:cNvGrpSpPr/>
          <p:nvPr/>
        </p:nvGrpSpPr>
        <p:grpSpPr>
          <a:xfrm>
            <a:off x="5607716" y="4260572"/>
            <a:ext cx="364486" cy="331305"/>
            <a:chOff x="2285949" y="4439479"/>
            <a:chExt cx="324000" cy="152400"/>
          </a:xfrm>
        </p:grpSpPr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904A2979-2111-7582-7D3E-89648CF4CF6C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A8C14CC9-7A76-428E-7B0A-3CA3F53CAD6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1C3B13A8-76DA-6C1D-4E74-1B15EE8E910A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4B3CC93F-F52D-D858-33A7-E1EDFEBD8BC9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820AC695-EBD9-2187-4465-A031620D22E9}"/>
              </a:ext>
            </a:extLst>
          </p:cNvPr>
          <p:cNvGrpSpPr/>
          <p:nvPr/>
        </p:nvGrpSpPr>
        <p:grpSpPr>
          <a:xfrm>
            <a:off x="5972202" y="4260572"/>
            <a:ext cx="364486" cy="331305"/>
            <a:chOff x="2285949" y="4439479"/>
            <a:chExt cx="324000" cy="15240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C253C5E-CBA2-C535-AFD2-5971311E365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8C889439-FC3F-FE21-44EE-18318D117AC7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4114E150-B4B1-C53E-D792-354DCCEF39B4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1676BC1C-0EEC-CD18-023B-3B9FCAEFA720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D6AD6A8-DD4C-DA5E-A720-2CF0893615A1}"/>
              </a:ext>
            </a:extLst>
          </p:cNvPr>
          <p:cNvGrpSpPr/>
          <p:nvPr/>
        </p:nvGrpSpPr>
        <p:grpSpPr>
          <a:xfrm>
            <a:off x="6351583" y="4260571"/>
            <a:ext cx="364486" cy="331305"/>
            <a:chOff x="2285949" y="4439479"/>
            <a:chExt cx="324000" cy="152400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32A37F1-8DBE-4B36-A0C1-109B778B3D8D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F70E6FBD-3708-255D-5547-DDE9B12D9365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C7E1C3A2-F194-C135-842D-4E311D3692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62AF757-52C7-75BC-1DC2-84C4952D4B22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9F36E78-D41D-9B06-4309-3CCEA783D2D7}"/>
              </a:ext>
            </a:extLst>
          </p:cNvPr>
          <p:cNvGrpSpPr/>
          <p:nvPr/>
        </p:nvGrpSpPr>
        <p:grpSpPr>
          <a:xfrm>
            <a:off x="6719355" y="4260571"/>
            <a:ext cx="364486" cy="331305"/>
            <a:chOff x="2285949" y="4439479"/>
            <a:chExt cx="324000" cy="152400"/>
          </a:xfrm>
        </p:grpSpPr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9B99F949-01E3-439F-3567-81B961F7A6A6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2CE0CF3B-3C1E-A456-D94D-887D4256356D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B289DA60-A1D9-24D2-781A-10CD68E74B73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65BBB67-D286-178E-8886-FF1A1B81B16A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F61121A9-BC4F-E182-7746-0D97BE2EC928}"/>
              </a:ext>
            </a:extLst>
          </p:cNvPr>
          <p:cNvGrpSpPr/>
          <p:nvPr/>
        </p:nvGrpSpPr>
        <p:grpSpPr>
          <a:xfrm>
            <a:off x="7083841" y="4260571"/>
            <a:ext cx="364486" cy="331305"/>
            <a:chOff x="2285949" y="4439479"/>
            <a:chExt cx="324000" cy="152400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C2218163-663F-7F20-D3FB-5DE47FAA0301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8F1B6711-3335-8E92-E47A-6CE519C5A2CB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86B58AC2-CC5B-56D9-B3B5-3CCE31A31280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01B2850A-18A7-292E-0F17-F29B8AE7AFC4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4EA3A05-A271-6129-4568-9CD01FC4F40E}"/>
              </a:ext>
            </a:extLst>
          </p:cNvPr>
          <p:cNvGrpSpPr/>
          <p:nvPr/>
        </p:nvGrpSpPr>
        <p:grpSpPr>
          <a:xfrm>
            <a:off x="7463222" y="4260570"/>
            <a:ext cx="364486" cy="331305"/>
            <a:chOff x="2285949" y="4439479"/>
            <a:chExt cx="324000" cy="152400"/>
          </a:xfrm>
        </p:grpSpPr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A21C79A0-A0F2-9ADA-F59C-DE5AEFB4410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4CBE6640-0B1C-E247-CDCC-9B68001F05AA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A3E29663-1B9B-D128-610E-2901109A703C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D74A110C-390A-725B-FACD-CBB438FFF60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42D67A3-B126-60ED-6691-9700180312EB}"/>
              </a:ext>
            </a:extLst>
          </p:cNvPr>
          <p:cNvGrpSpPr/>
          <p:nvPr/>
        </p:nvGrpSpPr>
        <p:grpSpPr>
          <a:xfrm>
            <a:off x="7824418" y="4260570"/>
            <a:ext cx="364486" cy="331305"/>
            <a:chOff x="2285949" y="4439479"/>
            <a:chExt cx="324000" cy="152400"/>
          </a:xfrm>
        </p:grpSpPr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77810E2-BC97-6920-9D9A-86A844A4B265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24FEF645-F82B-DF2E-9021-6DA73737DFEE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F10986F-A964-DFED-B979-38C8C058ACF4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D059696C-A1BA-93B7-CD05-DA95DB44814C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5B6F8566-484E-588B-F8F1-9C87850E8CC3}"/>
              </a:ext>
            </a:extLst>
          </p:cNvPr>
          <p:cNvGrpSpPr/>
          <p:nvPr/>
        </p:nvGrpSpPr>
        <p:grpSpPr>
          <a:xfrm>
            <a:off x="8188904" y="4260570"/>
            <a:ext cx="364486" cy="331305"/>
            <a:chOff x="2285949" y="4439479"/>
            <a:chExt cx="324000" cy="152400"/>
          </a:xfrm>
        </p:grpSpPr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A970DF81-054F-3CFB-CDF2-0F2EA3BEB69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16607D12-F2B4-454D-F4FA-9DB9D8538935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923EEC6-3AB1-F7D9-EEA1-AB879DE7B9F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D773A5AC-BF1D-4EAC-E1F4-1735527DAC4B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FF90D2B9-782A-38DB-7C61-EDE6FAE6CE96}"/>
              </a:ext>
            </a:extLst>
          </p:cNvPr>
          <p:cNvGrpSpPr/>
          <p:nvPr/>
        </p:nvGrpSpPr>
        <p:grpSpPr>
          <a:xfrm>
            <a:off x="8568285" y="4260569"/>
            <a:ext cx="364486" cy="331305"/>
            <a:chOff x="2285949" y="4439479"/>
            <a:chExt cx="324000" cy="152400"/>
          </a:xfrm>
        </p:grpSpPr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161B5DD-5D57-B2E9-DA3D-7378509BB211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CFEACCC8-464B-3881-61DF-CF109E17DA1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729C6A3A-EE44-00BA-211B-D7DF8466DC9A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564AD485-7957-1BAE-6136-E994C0BB3D08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073530E7-FB5C-EF79-02CF-1CEF9EEA37A3}"/>
              </a:ext>
            </a:extLst>
          </p:cNvPr>
          <p:cNvGrpSpPr/>
          <p:nvPr/>
        </p:nvGrpSpPr>
        <p:grpSpPr>
          <a:xfrm>
            <a:off x="8939344" y="4260568"/>
            <a:ext cx="364486" cy="331305"/>
            <a:chOff x="2285949" y="4439479"/>
            <a:chExt cx="324000" cy="152400"/>
          </a:xfrm>
        </p:grpSpPr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E363A02-5E16-F6E7-3166-4D738703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97E2077-09CF-7CD4-115D-CC07C609F7BB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1EE3DEB9-A9E8-541B-D145-89F7711242E5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E32D15D0-E7ED-08C9-70D2-401D42D4688A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7E072E94-03E1-8346-470E-072162D41E88}"/>
              </a:ext>
            </a:extLst>
          </p:cNvPr>
          <p:cNvGrpSpPr/>
          <p:nvPr/>
        </p:nvGrpSpPr>
        <p:grpSpPr>
          <a:xfrm>
            <a:off x="9310402" y="4260567"/>
            <a:ext cx="364486" cy="331305"/>
            <a:chOff x="2285949" y="4439479"/>
            <a:chExt cx="324000" cy="152400"/>
          </a:xfrm>
        </p:grpSpPr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9AF5CE65-2770-AD7F-06EA-8F62BB014447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54BBEC17-C4B0-CFE5-3CEC-2BCB5CF90D48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6DA9AC23-88CC-1C02-B31F-FF48E65E2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170F6AA6-ACA9-12F1-7B03-55BE59830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02598574-4D3F-AE19-D953-0A3BC8271018}"/>
              </a:ext>
            </a:extLst>
          </p:cNvPr>
          <p:cNvGrpSpPr/>
          <p:nvPr/>
        </p:nvGrpSpPr>
        <p:grpSpPr>
          <a:xfrm>
            <a:off x="9674885" y="4260567"/>
            <a:ext cx="364486" cy="331305"/>
            <a:chOff x="2285949" y="4439479"/>
            <a:chExt cx="324000" cy="152400"/>
          </a:xfrm>
        </p:grpSpPr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2D18719D-BA10-BE99-85D2-683D634762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5949" y="45918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4065E4BD-3B70-F684-F418-AF1FBD808249}"/>
                </a:ext>
              </a:extLst>
            </p:cNvPr>
            <p:cNvCxnSpPr>
              <a:cxnSpLocks/>
            </p:cNvCxnSpPr>
            <p:nvPr/>
          </p:nvCxnSpPr>
          <p:spPr>
            <a:xfrm>
              <a:off x="2450872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CB95CC9-ABAC-949B-15F6-6B8F6310C1F8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9" y="4439479"/>
              <a:ext cx="1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2F8C9ADF-B506-1FF0-F6F0-A2D5ED91AC04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49" y="4439479"/>
              <a:ext cx="0" cy="152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997663FA-8560-86E6-7733-441B5588F660}"/>
              </a:ext>
            </a:extLst>
          </p:cNvPr>
          <p:cNvCxnSpPr>
            <a:cxnSpLocks/>
          </p:cNvCxnSpPr>
          <p:nvPr/>
        </p:nvCxnSpPr>
        <p:spPr>
          <a:xfrm>
            <a:off x="4317123" y="3127506"/>
            <a:ext cx="0" cy="113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>
            <a:extLst>
              <a:ext uri="{FF2B5EF4-FFF2-40B4-BE49-F238E27FC236}">
                <a16:creationId xmlns:a16="http://schemas.microsoft.com/office/drawing/2014/main" id="{AC8D0B10-DFA9-784E-C7F9-CBD40C5E7C28}"/>
              </a:ext>
            </a:extLst>
          </p:cNvPr>
          <p:cNvCxnSpPr>
            <a:cxnSpLocks/>
          </p:cNvCxnSpPr>
          <p:nvPr/>
        </p:nvCxnSpPr>
        <p:spPr>
          <a:xfrm>
            <a:off x="8010201" y="3110941"/>
            <a:ext cx="0" cy="11330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26080E0A-54A9-5CAA-5E15-6AE4FB2450BD}"/>
              </a:ext>
            </a:extLst>
          </p:cNvPr>
          <p:cNvSpPr txBox="1"/>
          <p:nvPr/>
        </p:nvSpPr>
        <p:spPr>
          <a:xfrm>
            <a:off x="3229682" y="1978900"/>
            <a:ext cx="2195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latin typeface="Agency FB" panose="020B0503020202020204" pitchFamily="34" charset="0"/>
              </a:rPr>
              <a:t>bit0</a:t>
            </a:r>
            <a:endParaRPr lang="zh-CN" altLang="en-US" sz="8000" dirty="0">
              <a:latin typeface="Agency FB" panose="020B0503020202020204" pitchFamily="34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AAE29E1F-64AE-376D-61BF-CD0D0C615201}"/>
              </a:ext>
            </a:extLst>
          </p:cNvPr>
          <p:cNvSpPr txBox="1"/>
          <p:nvPr/>
        </p:nvSpPr>
        <p:spPr>
          <a:xfrm>
            <a:off x="6901598" y="1948305"/>
            <a:ext cx="2195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latin typeface="Agency FB" panose="020B0503020202020204" pitchFamily="34" charset="0"/>
              </a:rPr>
              <a:t>bit1</a:t>
            </a:r>
            <a:endParaRPr lang="zh-CN" altLang="en-US" sz="8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0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A39FC401-EA24-C732-9087-161DD9687E0E}"/>
              </a:ext>
            </a:extLst>
          </p:cNvPr>
          <p:cNvSpPr/>
          <p:nvPr/>
        </p:nvSpPr>
        <p:spPr>
          <a:xfrm>
            <a:off x="2484782" y="2392017"/>
            <a:ext cx="1033669" cy="10369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61A0E25-D50F-0C2E-2836-342BA5FD5B67}"/>
              </a:ext>
            </a:extLst>
          </p:cNvPr>
          <p:cNvSpPr/>
          <p:nvPr/>
        </p:nvSpPr>
        <p:spPr>
          <a:xfrm>
            <a:off x="4823790" y="2392016"/>
            <a:ext cx="1033669" cy="10369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START</a:t>
            </a:r>
            <a:endParaRPr lang="zh-CN" altLang="en-US" sz="1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F891DED-8B1F-60B2-EC93-76A68203ED51}"/>
              </a:ext>
            </a:extLst>
          </p:cNvPr>
          <p:cNvSpPr/>
          <p:nvPr/>
        </p:nvSpPr>
        <p:spPr>
          <a:xfrm>
            <a:off x="7039197" y="2392015"/>
            <a:ext cx="1033669" cy="10369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RECEIVE</a:t>
            </a:r>
            <a:endParaRPr lang="zh-CN" altLang="en-US" sz="12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56CDA9E-198D-363F-109F-891D59305167}"/>
              </a:ext>
            </a:extLst>
          </p:cNvPr>
          <p:cNvSpPr/>
          <p:nvPr/>
        </p:nvSpPr>
        <p:spPr>
          <a:xfrm>
            <a:off x="8912089" y="2392015"/>
            <a:ext cx="1033669" cy="10369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281AEAB8-B8AF-6CA8-C1E7-5680CCAE2567}"/>
              </a:ext>
            </a:extLst>
          </p:cNvPr>
          <p:cNvCxnSpPr>
            <a:cxnSpLocks/>
            <a:stCxn id="4" idx="7"/>
            <a:endCxn id="8" idx="1"/>
          </p:cNvCxnSpPr>
          <p:nvPr/>
        </p:nvCxnSpPr>
        <p:spPr>
          <a:xfrm rot="5400000" flipH="1" flipV="1">
            <a:off x="4171120" y="1739834"/>
            <a:ext cx="1" cy="1608093"/>
          </a:xfrm>
          <a:prstGeom prst="curvedConnector3">
            <a:avLst>
              <a:gd name="adj1" fmla="val 380464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E586928-E3BB-028B-B453-2EFA2DE17DF8}"/>
              </a:ext>
            </a:extLst>
          </p:cNvPr>
          <p:cNvSpPr txBox="1"/>
          <p:nvPr/>
        </p:nvSpPr>
        <p:spPr>
          <a:xfrm>
            <a:off x="3962569" y="1895060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CLK</a:t>
            </a:r>
            <a:endParaRPr lang="zh-CN" altLang="en-US" sz="1100" dirty="0"/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40AA7D66-F1F1-B86B-CCFF-877778E44552}"/>
              </a:ext>
            </a:extLst>
          </p:cNvPr>
          <p:cNvCxnSpPr>
            <a:cxnSpLocks/>
            <a:stCxn id="8" idx="7"/>
            <a:endCxn id="9" idx="1"/>
          </p:cNvCxnSpPr>
          <p:nvPr/>
        </p:nvCxnSpPr>
        <p:spPr>
          <a:xfrm rot="5400000" flipH="1" flipV="1">
            <a:off x="6448328" y="1801633"/>
            <a:ext cx="1" cy="1484492"/>
          </a:xfrm>
          <a:prstGeom prst="curvedConnector3">
            <a:avLst>
              <a:gd name="adj1" fmla="val 380464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F01A660C-27C4-B75F-3BB4-B47A2C7CF725}"/>
              </a:ext>
            </a:extLst>
          </p:cNvPr>
          <p:cNvCxnSpPr>
            <a:cxnSpLocks/>
            <a:stCxn id="9" idx="0"/>
            <a:endCxn id="9" idx="7"/>
          </p:cNvCxnSpPr>
          <p:nvPr/>
        </p:nvCxnSpPr>
        <p:spPr>
          <a:xfrm rot="16200000" flipH="1">
            <a:off x="7662828" y="2285218"/>
            <a:ext cx="151863" cy="365457"/>
          </a:xfrm>
          <a:prstGeom prst="curvedConnector3">
            <a:avLst>
              <a:gd name="adj1" fmla="val -1505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FF913A7B-F0BD-7CB6-9F25-3EFB6D0BD65E}"/>
              </a:ext>
            </a:extLst>
          </p:cNvPr>
          <p:cNvCxnSpPr>
            <a:cxnSpLocks/>
            <a:stCxn id="9" idx="5"/>
            <a:endCxn id="10" idx="3"/>
          </p:cNvCxnSpPr>
          <p:nvPr/>
        </p:nvCxnSpPr>
        <p:spPr>
          <a:xfrm rot="16200000" flipH="1">
            <a:off x="8492477" y="2706146"/>
            <a:ext cx="12700" cy="1141977"/>
          </a:xfrm>
          <a:prstGeom prst="curvedConnector3">
            <a:avLst>
              <a:gd name="adj1" fmla="val 29957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10F46F2-B755-BB89-DF9A-9A2B0C3D4D97}"/>
              </a:ext>
            </a:extLst>
          </p:cNvPr>
          <p:cNvSpPr txBox="1"/>
          <p:nvPr/>
        </p:nvSpPr>
        <p:spPr>
          <a:xfrm>
            <a:off x="8290276" y="3670852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CLK</a:t>
            </a:r>
            <a:endParaRPr lang="zh-CN" altLang="en-US" sz="11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0B9DE0-1612-A3A8-15C7-F4C22F6E162F}"/>
              </a:ext>
            </a:extLst>
          </p:cNvPr>
          <p:cNvSpPr txBox="1"/>
          <p:nvPr/>
        </p:nvSpPr>
        <p:spPr>
          <a:xfrm>
            <a:off x="3870319" y="2214030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RX:1-&gt;0</a:t>
            </a:r>
            <a:endParaRPr lang="zh-CN" altLang="en-US" sz="105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FDE4CD-4005-28F9-F442-BBB8FC29CACC}"/>
              </a:ext>
            </a:extLst>
          </p:cNvPr>
          <p:cNvSpPr txBox="1"/>
          <p:nvPr/>
        </p:nvSpPr>
        <p:spPr>
          <a:xfrm>
            <a:off x="6239777" y="1895060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CLK</a:t>
            </a:r>
            <a:endParaRPr lang="zh-CN" altLang="en-US" sz="11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E11031C-6028-2919-C448-34A6D91951DD}"/>
              </a:ext>
            </a:extLst>
          </p:cNvPr>
          <p:cNvSpPr txBox="1"/>
          <p:nvPr/>
        </p:nvSpPr>
        <p:spPr>
          <a:xfrm>
            <a:off x="7504386" y="1952420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CLK</a:t>
            </a:r>
            <a:endParaRPr lang="zh-CN" altLang="en-US" sz="11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CEB9203-7B2E-A3D7-9B63-B5177A10FC8F}"/>
              </a:ext>
            </a:extLst>
          </p:cNvPr>
          <p:cNvSpPr txBox="1"/>
          <p:nvPr/>
        </p:nvSpPr>
        <p:spPr>
          <a:xfrm>
            <a:off x="7412508" y="1806907"/>
            <a:ext cx="175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count &lt; 8</a:t>
            </a:r>
            <a:endParaRPr lang="zh-CN" altLang="en-US" sz="1000" dirty="0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9FD58DF-8524-36E2-77EE-93B977745525}"/>
              </a:ext>
            </a:extLst>
          </p:cNvPr>
          <p:cNvSpPr/>
          <p:nvPr/>
        </p:nvSpPr>
        <p:spPr>
          <a:xfrm>
            <a:off x="3014870" y="3438939"/>
            <a:ext cx="6414052" cy="1656523"/>
          </a:xfrm>
          <a:custGeom>
            <a:avLst/>
            <a:gdLst>
              <a:gd name="connsiteX0" fmla="*/ 6414052 w 6414052"/>
              <a:gd name="connsiteY0" fmla="*/ 6626 h 1656523"/>
              <a:gd name="connsiteX1" fmla="*/ 4505739 w 6414052"/>
              <a:gd name="connsiteY1" fmla="*/ 1656522 h 1656523"/>
              <a:gd name="connsiteX2" fmla="*/ 0 w 6414052"/>
              <a:gd name="connsiteY2" fmla="*/ 0 h 165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4052" h="1656523">
                <a:moveTo>
                  <a:pt x="6414052" y="6626"/>
                </a:moveTo>
                <a:cubicBezTo>
                  <a:pt x="5994400" y="832126"/>
                  <a:pt x="5574748" y="1657626"/>
                  <a:pt x="4505739" y="1656522"/>
                </a:cubicBezTo>
                <a:cubicBezTo>
                  <a:pt x="3436730" y="1655418"/>
                  <a:pt x="681383" y="241852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8AF193C-7B88-5391-54FE-7C95383E36D5}"/>
              </a:ext>
            </a:extLst>
          </p:cNvPr>
          <p:cNvSpPr txBox="1"/>
          <p:nvPr/>
        </p:nvSpPr>
        <p:spPr>
          <a:xfrm>
            <a:off x="7295835" y="4843791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CLK</a:t>
            </a:r>
            <a:endParaRPr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282A45-8066-6933-AD0B-F2E517C15B3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70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4428C89-1F55-07E6-FC85-39AF11E97533}"/>
              </a:ext>
            </a:extLst>
          </p:cNvPr>
          <p:cNvSpPr/>
          <p:nvPr/>
        </p:nvSpPr>
        <p:spPr>
          <a:xfrm>
            <a:off x="2782957" y="1477617"/>
            <a:ext cx="6089374" cy="34389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UART</a:t>
            </a:r>
            <a:endParaRPr lang="zh-CN" altLang="en-US" sz="40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58497EE-1DEF-09CA-6E08-33AB0D45FF2D}"/>
              </a:ext>
            </a:extLst>
          </p:cNvPr>
          <p:cNvCxnSpPr>
            <a:cxnSpLocks/>
          </p:cNvCxnSpPr>
          <p:nvPr/>
        </p:nvCxnSpPr>
        <p:spPr>
          <a:xfrm>
            <a:off x="8872331" y="2696818"/>
            <a:ext cx="86139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1CE900E-CA1E-0354-01BE-A9D8468B5041}"/>
              </a:ext>
            </a:extLst>
          </p:cNvPr>
          <p:cNvCxnSpPr>
            <a:cxnSpLocks/>
          </p:cNvCxnSpPr>
          <p:nvPr/>
        </p:nvCxnSpPr>
        <p:spPr>
          <a:xfrm flipH="1">
            <a:off x="8872331" y="3324568"/>
            <a:ext cx="8481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C7A8852-D269-00B2-CADB-394E1D9678A3}"/>
              </a:ext>
            </a:extLst>
          </p:cNvPr>
          <p:cNvSpPr txBox="1"/>
          <p:nvPr/>
        </p:nvSpPr>
        <p:spPr>
          <a:xfrm>
            <a:off x="9733723" y="2512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TX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8AE447-0023-5249-90F7-D27D88E0D7F1}"/>
              </a:ext>
            </a:extLst>
          </p:cNvPr>
          <p:cNvSpPr txBox="1"/>
          <p:nvPr/>
        </p:nvSpPr>
        <p:spPr>
          <a:xfrm>
            <a:off x="9733723" y="30886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RX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E36B64-7E4B-76A3-AC26-2142C1A1C258}"/>
              </a:ext>
            </a:extLst>
          </p:cNvPr>
          <p:cNvSpPr/>
          <p:nvPr/>
        </p:nvSpPr>
        <p:spPr>
          <a:xfrm>
            <a:off x="761998" y="2252870"/>
            <a:ext cx="914400" cy="681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SEND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F0BB434-9902-7813-49D0-E1A98216545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676398" y="2593682"/>
            <a:ext cx="110655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70ABA9-CB9B-6BF8-207A-03B5C800C634}"/>
              </a:ext>
            </a:extLst>
          </p:cNvPr>
          <p:cNvSpPr/>
          <p:nvPr/>
        </p:nvSpPr>
        <p:spPr>
          <a:xfrm>
            <a:off x="761998" y="3429000"/>
            <a:ext cx="914400" cy="681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E054633-5888-7BD7-883F-5C467C595BA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76398" y="3769812"/>
            <a:ext cx="110655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28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144</Words>
  <Application>Microsoft Office PowerPoint</Application>
  <PresentationFormat>宽屏</PresentationFormat>
  <Paragraphs>87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Skin-market-sans</vt:lpstr>
      <vt:lpstr>等线</vt:lpstr>
      <vt:lpstr>等线 Light</vt:lpstr>
      <vt:lpstr>黑体</vt:lpstr>
      <vt:lpstr>Agency FB</vt:lpstr>
      <vt:lpstr>Arial</vt:lpstr>
      <vt:lpstr>Cascadia Code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易 越</dc:creator>
  <cp:lastModifiedBy>易 越</cp:lastModifiedBy>
  <cp:revision>3</cp:revision>
  <dcterms:created xsi:type="dcterms:W3CDTF">2022-12-23T05:11:09Z</dcterms:created>
  <dcterms:modified xsi:type="dcterms:W3CDTF">2023-01-10T13:30:51Z</dcterms:modified>
</cp:coreProperties>
</file>